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5" r:id="rId4"/>
    <p:sldMasterId id="2147484056" r:id="rId5"/>
    <p:sldMasterId id="2147484069" r:id="rId6"/>
    <p:sldMasterId id="2147484085" r:id="rId7"/>
  </p:sldMasterIdLst>
  <p:notesMasterIdLst>
    <p:notesMasterId r:id="rId22"/>
  </p:notesMasterIdLst>
  <p:handoutMasterIdLst>
    <p:handoutMasterId r:id="rId23"/>
  </p:handoutMasterIdLst>
  <p:sldIdLst>
    <p:sldId id="417" r:id="rId8"/>
    <p:sldId id="440" r:id="rId9"/>
    <p:sldId id="441" r:id="rId10"/>
    <p:sldId id="437" r:id="rId11"/>
    <p:sldId id="423" r:id="rId12"/>
    <p:sldId id="424" r:id="rId13"/>
    <p:sldId id="545" r:id="rId14"/>
    <p:sldId id="425" r:id="rId15"/>
    <p:sldId id="429" r:id="rId16"/>
    <p:sldId id="431" r:id="rId17"/>
    <p:sldId id="432" r:id="rId18"/>
    <p:sldId id="547" r:id="rId19"/>
    <p:sldId id="435" r:id="rId20"/>
    <p:sldId id="513" r:id="rId21"/>
  </p:sldIdLst>
  <p:sldSz cx="12192000" cy="6858000"/>
  <p:notesSz cx="6805613" cy="9944100"/>
  <p:defaultTextStyle>
    <a:defPPr>
      <a:defRPr lang="en-US"/>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5" algn="l" defTabSz="914330" rtl="0" eaLnBrk="1" latinLnBrk="0" hangingPunct="1">
      <a:defRPr sz="1800" kern="1200">
        <a:solidFill>
          <a:schemeClr val="tx1"/>
        </a:solidFill>
        <a:latin typeface="+mn-lt"/>
        <a:ea typeface="+mn-ea"/>
        <a:cs typeface="+mn-cs"/>
      </a:defRPr>
    </a:lvl8pPr>
    <a:lvl9pPr marL="3657320" algn="l" defTabSz="91433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lance" id="{705054ED-DB56-FA4C-BB16-D35BDEFFF4C1}">
          <p14:sldIdLst>
            <p14:sldId id="417"/>
            <p14:sldId id="440"/>
            <p14:sldId id="441"/>
            <p14:sldId id="437"/>
            <p14:sldId id="423"/>
            <p14:sldId id="424"/>
            <p14:sldId id="545"/>
            <p14:sldId id="425"/>
            <p14:sldId id="429"/>
            <p14:sldId id="431"/>
            <p14:sldId id="432"/>
            <p14:sldId id="547"/>
            <p14:sldId id="435"/>
            <p14:sldId id="5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a Højlund Larsen" initials="LHL" lastIdx="5" clrIdx="0">
    <p:extLst>
      <p:ext uri="{19B8F6BF-5375-455C-9EA6-DF929625EA0E}">
        <p15:presenceInfo xmlns:p15="http://schemas.microsoft.com/office/powerpoint/2012/main" userId="S-1-5-21-3133427533-3221205640-2556280110-10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F6752"/>
    <a:srgbClr val="9DBB1D"/>
    <a:srgbClr val="5E96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Mørkt layout 1 - Markerin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Mørkt layout 1 - Markering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Mørkt layout 1 - Marker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Mørkt layout 1 - Markering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Mørkt layout 2 - Markering 5/Markering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llemlayout 4 - Markering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724" autoAdjust="0"/>
  </p:normalViewPr>
  <p:slideViewPr>
    <p:cSldViewPr snapToGrid="0" snapToObjects="1">
      <p:cViewPr>
        <p:scale>
          <a:sx n="90" d="100"/>
          <a:sy n="90" d="100"/>
        </p:scale>
        <p:origin x="326" y="-139"/>
      </p:cViewPr>
      <p:guideLst>
        <p:guide orient="horz" pos="2160"/>
        <p:guide pos="3840"/>
      </p:guideLst>
    </p:cSldViewPr>
  </p:slideViewPr>
  <p:outlineViewPr>
    <p:cViewPr>
      <p:scale>
        <a:sx n="33" d="100"/>
        <a:sy n="33" d="100"/>
      </p:scale>
      <p:origin x="0" y="-6264"/>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9" d="100"/>
          <a:sy n="89" d="100"/>
        </p:scale>
        <p:origin x="3732" y="10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A740EBAF-D955-C443-AB02-2BCBC7797572}" type="datetimeFigureOut">
              <a:rPr lang="en-US" smtClean="0"/>
              <a:t>2/22/2023</a:t>
            </a:fld>
            <a:endParaRPr lang="en-US"/>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9E1DC8B-0A09-DC4E-ABCE-FAAA12F0302B}" type="slidenum">
              <a:rPr lang="en-US" smtClean="0"/>
              <a:t>‹nr.›</a:t>
            </a:fld>
            <a:endParaRPr lang="en-US"/>
          </a:p>
        </p:txBody>
      </p:sp>
    </p:spTree>
    <p:extLst>
      <p:ext uri="{BB962C8B-B14F-4D97-AF65-F5344CB8AC3E}">
        <p14:creationId xmlns:p14="http://schemas.microsoft.com/office/powerpoint/2010/main" val="2068574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247A641A-FC50-3840-A830-42D90553FE8C}" type="datetimeFigureOut">
              <a:rPr lang="en-US" smtClean="0"/>
              <a:t>2/22/2023</a:t>
            </a:fld>
            <a:endParaRPr lang="en-US"/>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8C896355-3DDC-9949-861F-AD0908BFCC23}" type="slidenum">
              <a:rPr lang="en-US" smtClean="0"/>
              <a:t>‹nr.›</a:t>
            </a:fld>
            <a:endParaRPr lang="en-US"/>
          </a:p>
        </p:txBody>
      </p:sp>
    </p:spTree>
    <p:extLst>
      <p:ext uri="{BB962C8B-B14F-4D97-AF65-F5344CB8AC3E}">
        <p14:creationId xmlns:p14="http://schemas.microsoft.com/office/powerpoint/2010/main" val="209977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kvalitet.aau.dk/digitalAssets/993/993473_kvalitetspolitik-for-uddannelsesomra--det-2021.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r>
              <a:rPr lang="da-DK" dirty="0"/>
              <a:t>De overordnede rammer i kvalitetssystemet sætter</a:t>
            </a:r>
            <a:r>
              <a:rPr lang="da-DK" baseline="0" dirty="0"/>
              <a:t> rammerne for</a:t>
            </a:r>
            <a:r>
              <a:rPr lang="da-DK" dirty="0"/>
              <a:t>, at</a:t>
            </a:r>
            <a:r>
              <a:rPr lang="da-DK" baseline="0" dirty="0"/>
              <a:t> AAU har et systematisk og involverende kvalitetsarbejde.</a:t>
            </a:r>
          </a:p>
          <a:p>
            <a:r>
              <a:rPr lang="da-DK" baseline="0" dirty="0"/>
              <a:t>De overordnede rammer fastlægger bl.a. principper for kvalitetsarbejdet, målsætninger for kvalitetsområderne, ansvar og roller i kvalitetsarbejdet samt de systematiske processer for kvalitetsudvikling af uddannelser og uddannelsesportefølje. </a:t>
            </a:r>
          </a:p>
          <a:p>
            <a:r>
              <a:rPr lang="da-DK" baseline="0" dirty="0"/>
              <a:t>Målsætningerne for kvalitetsområderne kan ses i præsentationerne for de </a:t>
            </a:r>
            <a:r>
              <a:rPr lang="da-DK" baseline="0"/>
              <a:t>enkelte kvalitetsområde.</a:t>
            </a:r>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2</a:t>
            </a:fld>
            <a:endParaRPr lang="da-DK"/>
          </a:p>
        </p:txBody>
      </p:sp>
    </p:spTree>
    <p:extLst>
      <p:ext uri="{BB962C8B-B14F-4D97-AF65-F5344CB8AC3E}">
        <p14:creationId xmlns:p14="http://schemas.microsoft.com/office/powerpoint/2010/main" val="318203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13</a:t>
            </a:fld>
            <a:endParaRPr lang="en-US"/>
          </a:p>
        </p:txBody>
      </p:sp>
    </p:spTree>
    <p:extLst>
      <p:ext uri="{BB962C8B-B14F-4D97-AF65-F5344CB8AC3E}">
        <p14:creationId xmlns:p14="http://schemas.microsoft.com/office/powerpoint/2010/main" val="4249935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47688" y="874713"/>
            <a:ext cx="7775576" cy="4375150"/>
          </a:xfrm>
        </p:spPr>
      </p:sp>
      <p:sp>
        <p:nvSpPr>
          <p:cNvPr id="3" name="Pladsholder til noter 2"/>
          <p:cNvSpPr>
            <a:spLocks noGrp="1"/>
          </p:cNvSpPr>
          <p:nvPr>
            <p:ph type="body" idx="1"/>
          </p:nvPr>
        </p:nvSpPr>
        <p:spPr/>
        <p:txBody>
          <a:bodyPr/>
          <a:lstStyle/>
          <a:p>
            <a:endParaRPr lang="da-DK" dirty="0">
              <a:solidFill>
                <a:srgbClr val="FF0000"/>
              </a:solidFill>
            </a:endParaRPr>
          </a:p>
        </p:txBody>
      </p:sp>
      <p:sp>
        <p:nvSpPr>
          <p:cNvPr id="4" name="Pladsholder til slidenummer 3"/>
          <p:cNvSpPr>
            <a:spLocks noGrp="1"/>
          </p:cNvSpPr>
          <p:nvPr>
            <p:ph type="sldNum" sz="quarter" idx="10"/>
          </p:nvPr>
        </p:nvSpPr>
        <p:spPr/>
        <p:txBody>
          <a:bodyPr/>
          <a:lstStyle/>
          <a:p>
            <a:fld id="{D2407B95-688A-458D-B380-1F7CA23AAE60}" type="slidenum">
              <a:rPr lang="da-DK" smtClean="0"/>
              <a:t>14</a:t>
            </a:fld>
            <a:endParaRPr lang="da-DK"/>
          </a:p>
        </p:txBody>
      </p:sp>
    </p:spTree>
    <p:extLst>
      <p:ext uri="{BB962C8B-B14F-4D97-AF65-F5344CB8AC3E}">
        <p14:creationId xmlns:p14="http://schemas.microsoft.com/office/powerpoint/2010/main" val="3494878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7013" y="809625"/>
            <a:ext cx="7208838" cy="4056063"/>
          </a:xfrm>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De seks kvalitetsområder følger de studerendes vej gennem deres uddannelse på universitetet.</a:t>
            </a:r>
          </a:p>
          <a:p>
            <a:pPr algn="just" rtl="0" fontAlgn="base">
              <a:buFont typeface="+mj-lt"/>
              <a:buAutoNum type="arabicPeriod"/>
            </a:pPr>
            <a:r>
              <a:rPr lang="da-DK" sz="1200" b="1" i="0" dirty="0">
                <a:solidFill>
                  <a:srgbClr val="000000"/>
                </a:solidFill>
                <a:effectLst/>
                <a:latin typeface="+mn-lt"/>
              </a:rPr>
              <a:t> Rekruttering og studiestart </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rekruttering og information til potentielle studerende, så de vælger den rigtige uddannelse, samt at nye studerende tilbydes en veltilrettelagt og inddragende studiestart. </a:t>
            </a:r>
          </a:p>
          <a:p>
            <a:pPr algn="just" rtl="0" fontAlgn="base">
              <a:buFont typeface="+mj-lt"/>
              <a:buAutoNum type="arabicPeriod" startAt="2"/>
            </a:pPr>
            <a:r>
              <a:rPr lang="da-DK" sz="1200" b="1" i="0" dirty="0">
                <a:solidFill>
                  <a:srgbClr val="000000"/>
                </a:solidFill>
                <a:effectLst/>
                <a:latin typeface="+mn-lt"/>
              </a:rPr>
              <a:t> Uddannelsernes udvikling, tilrettelæggelse og drift </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den løbende udvikling af uddannelserne (studieordningerne), tilrettelæggelsen af studieaktiviteter i semesterbeskrivelser, herunder prøveformer, dialog med censorer samt evalueringer med studerende.  </a:t>
            </a:r>
          </a:p>
          <a:p>
            <a:pPr algn="just" rtl="0" fontAlgn="base">
              <a:buFont typeface="+mj-lt"/>
              <a:buAutoNum type="arabicPeriod" startAt="3"/>
            </a:pPr>
            <a:r>
              <a:rPr lang="da-DK" sz="1200" b="1" i="0" dirty="0">
                <a:solidFill>
                  <a:srgbClr val="000000"/>
                </a:solidFill>
                <a:effectLst/>
                <a:latin typeface="+mn-lt"/>
              </a:rPr>
              <a:t> Principper for problembaseret læring (PBL) </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den systematiske vurdering og revurdering af PBL-principperne, implementeringen af PBL-principperne i uddannelserne samt evaluering af forankringen af PBL i uddannelserne. </a:t>
            </a:r>
          </a:p>
          <a:p>
            <a:pPr algn="just" rtl="0" fontAlgn="base">
              <a:buFont typeface="+mj-lt"/>
              <a:buAutoNum type="arabicPeriod" startAt="4"/>
            </a:pPr>
            <a:r>
              <a:rPr lang="da-DK" sz="1200" b="1" i="0" dirty="0">
                <a:solidFill>
                  <a:srgbClr val="000000"/>
                </a:solidFill>
                <a:effectLst/>
                <a:latin typeface="+mn-lt"/>
              </a:rPr>
              <a:t> Studiemiljø</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den løbende evaluering og udvikling af det psykiske, fysiske, æstetiske og digitale studiemiljø. </a:t>
            </a:r>
          </a:p>
          <a:p>
            <a:pPr algn="just" rtl="0" fontAlgn="base">
              <a:buFont typeface="+mj-lt"/>
              <a:buAutoNum type="arabicPeriod" startAt="5"/>
            </a:pPr>
            <a:r>
              <a:rPr lang="da-DK" sz="1200" b="1" i="0" dirty="0">
                <a:solidFill>
                  <a:srgbClr val="000000"/>
                </a:solidFill>
                <a:effectLst/>
                <a:latin typeface="+mn-lt"/>
              </a:rPr>
              <a:t> Forskningsbasering og pædagogiske kompetencer </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udvikling og sikring af de faglige og pædagogisk-didaktiske kompetencer for underviserne. Forskningsbaseringen sikres via tilknyttede forsknings-/faglige miljøer og bemandingsplanlægning, der sikrer, at moduler og kurser tilrettelægges, undervises og vejledes af undervisere med relevante forskningsmæssige eller faglige profiler. Fokus er også, at de studerende gennem uddannelsen har kontakt til forskningsmiljøer/faglige miljøer. </a:t>
            </a:r>
          </a:p>
          <a:p>
            <a:pPr algn="just" rtl="0" fontAlgn="base">
              <a:buFont typeface="+mj-lt"/>
              <a:buAutoNum type="arabicPeriod" startAt="6"/>
            </a:pPr>
            <a:r>
              <a:rPr lang="da-DK" sz="1200" b="1" i="0" dirty="0">
                <a:solidFill>
                  <a:srgbClr val="000000"/>
                </a:solidFill>
                <a:effectLst/>
                <a:latin typeface="+mn-lt"/>
              </a:rPr>
              <a:t> Job og karriere</a:t>
            </a:r>
            <a:r>
              <a:rPr lang="da-DK" sz="1200" b="0" i="0" dirty="0">
                <a:solidFill>
                  <a:srgbClr val="000000"/>
                </a:solidFill>
                <a:effectLst/>
                <a:latin typeface="+mn-lt"/>
              </a:rPr>
              <a:t> </a:t>
            </a:r>
          </a:p>
          <a:p>
            <a:pPr algn="just" rtl="0" fontAlgn="base"/>
            <a:r>
              <a:rPr lang="da-DK" sz="1200" b="0" i="0" dirty="0">
                <a:solidFill>
                  <a:srgbClr val="000000"/>
                </a:solidFill>
                <a:effectLst/>
                <a:latin typeface="+mn-lt"/>
              </a:rPr>
              <a:t>Kvalitetsarbejdets fokus er understøttelse af de studerendes employability, karrierevejledning samt dimittend- og aftagerkontakt. </a:t>
            </a:r>
          </a:p>
          <a:p>
            <a:pPr algn="just" rtl="0" fontAlgn="base"/>
            <a:r>
              <a:rPr lang="da-DK" sz="1200" b="0" i="0" dirty="0">
                <a:solidFill>
                  <a:srgbClr val="000000"/>
                </a:solidFill>
                <a:effectLst/>
                <a:latin typeface="+mn-lt"/>
              </a:rPr>
              <a:t>PBL er den centrale og gennemgående læringstilgang fra de studerende rekrutteres, og starter på deres uddannelse til de dimitterer. Derfor er PBL-principperne og kvalitetssikringen af disse placeret som det centrale kvalitetsområde i strukturen for AAU’s kvalitetssystem. Via PBL sætter AAU de studerendes læring i centrum igennem hele uddannelsen lige fra studiestart til dimission. </a:t>
            </a:r>
          </a:p>
          <a:p>
            <a:pPr algn="just" rtl="0" fontAlgn="base"/>
            <a:r>
              <a:rPr lang="da-DK" sz="1200" b="0" i="0" dirty="0">
                <a:solidFill>
                  <a:srgbClr val="000000"/>
                </a:solidFill>
                <a:effectLst/>
                <a:latin typeface="+mn-lt"/>
              </a:rPr>
              <a:t>Kvalitetssystemet er nærmere beskrevet i </a:t>
            </a:r>
            <a:r>
              <a:rPr lang="da-DK" sz="1200" b="0" i="0" u="sng" strike="noStrike" dirty="0">
                <a:solidFill>
                  <a:srgbClr val="0000FF"/>
                </a:solidFill>
                <a:effectLst/>
                <a:latin typeface="+mn-lt"/>
                <a:hlinkClick r:id="rId3"/>
              </a:rPr>
              <a:t>”Kvalitetspolitik for uddannelsesområdet".</a:t>
            </a:r>
            <a:r>
              <a:rPr lang="da-DK" sz="1200" b="0" i="0" dirty="0">
                <a:solidFill>
                  <a:srgbClr val="000000"/>
                </a:solidFill>
                <a:effectLst/>
                <a:latin typeface="+mn-lt"/>
              </a:rPr>
              <a:t> </a:t>
            </a:r>
          </a:p>
        </p:txBody>
      </p:sp>
      <p:sp>
        <p:nvSpPr>
          <p:cNvPr id="4" name="Pladsholder til slidenummer 3"/>
          <p:cNvSpPr>
            <a:spLocks noGrp="1"/>
          </p:cNvSpPr>
          <p:nvPr>
            <p:ph type="sldNum" sz="quarter" idx="10"/>
          </p:nvPr>
        </p:nvSpPr>
        <p:spPr/>
        <p:txBody>
          <a:bodyPr/>
          <a:lstStyle/>
          <a:p>
            <a:fld id="{D2407B95-688A-458D-B380-1F7CA23AAE60}" type="slidenum">
              <a:rPr lang="da-DK" smtClean="0"/>
              <a:t>3</a:t>
            </a:fld>
            <a:endParaRPr lang="da-DK"/>
          </a:p>
        </p:txBody>
      </p:sp>
    </p:spTree>
    <p:extLst>
      <p:ext uri="{BB962C8B-B14F-4D97-AF65-F5344CB8AC3E}">
        <p14:creationId xmlns:p14="http://schemas.microsoft.com/office/powerpoint/2010/main" val="360355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558800" y="877888"/>
            <a:ext cx="7808913" cy="4392612"/>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D2407B95-688A-458D-B380-1F7CA23AAE60}" type="slidenum">
              <a:rPr lang="da-DK" smtClean="0"/>
              <a:t>4</a:t>
            </a:fld>
            <a:endParaRPr lang="da-DK"/>
          </a:p>
        </p:txBody>
      </p:sp>
    </p:spTree>
    <p:extLst>
      <p:ext uri="{BB962C8B-B14F-4D97-AF65-F5344CB8AC3E}">
        <p14:creationId xmlns:p14="http://schemas.microsoft.com/office/powerpoint/2010/main" val="387474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184150" y="833438"/>
            <a:ext cx="7416800" cy="4173537"/>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defTabSz="914301">
              <a:defRPr/>
            </a:pPr>
            <a:fld id="{D2407B95-688A-458D-B380-1F7CA23AAE60}" type="slidenum">
              <a:rPr lang="da-DK">
                <a:solidFill>
                  <a:prstClr val="black"/>
                </a:solidFill>
                <a:latin typeface="Calibri"/>
              </a:rPr>
              <a:pPr defTabSz="914301">
                <a:defRPr/>
              </a:pPr>
              <a:t>5</a:t>
            </a:fld>
            <a:endParaRPr lang="da-DK">
              <a:solidFill>
                <a:prstClr val="black"/>
              </a:solidFill>
              <a:latin typeface="Calibri"/>
            </a:endParaRPr>
          </a:p>
        </p:txBody>
      </p:sp>
    </p:spTree>
    <p:extLst>
      <p:ext uri="{BB962C8B-B14F-4D97-AF65-F5344CB8AC3E}">
        <p14:creationId xmlns:p14="http://schemas.microsoft.com/office/powerpoint/2010/main" val="239510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Indikatorer er en delmængde</a:t>
            </a:r>
            <a:r>
              <a:rPr lang="da-DK" dirty="0"/>
              <a:t> af alle de informationer der anvendes i kvalitetsarbejdet.</a:t>
            </a:r>
          </a:p>
          <a:p>
            <a:r>
              <a:rPr lang="da-DK" baseline="0" dirty="0"/>
              <a:t>Informationer</a:t>
            </a:r>
            <a:r>
              <a:rPr lang="da-DK" dirty="0"/>
              <a:t> opdeles i obligatoriske og valgfrie. Indikatorer tilknyttet en standard er en del af de obligatoriske informationer, der skal anvendes i kvalitetsarbejdet.</a:t>
            </a:r>
          </a:p>
          <a:p>
            <a:r>
              <a:rPr lang="da-DK" baseline="0" dirty="0"/>
              <a:t>De</a:t>
            </a:r>
            <a:r>
              <a:rPr lang="da-DK" dirty="0"/>
              <a:t> valgfrie informationer vil ofte være supplerende data, evalueringer eller øvrig information, der anvendes efter behov til yderligere analyse og belysning af udfordringer.</a:t>
            </a:r>
            <a:endParaRPr lang="da-DK" baseline="0" dirty="0"/>
          </a:p>
        </p:txBody>
      </p:sp>
      <p:sp>
        <p:nvSpPr>
          <p:cNvPr id="4" name="Pladsholder til slidenummer 3"/>
          <p:cNvSpPr>
            <a:spLocks noGrp="1"/>
          </p:cNvSpPr>
          <p:nvPr>
            <p:ph type="sldNum" sz="quarter" idx="10"/>
          </p:nvPr>
        </p:nvSpPr>
        <p:spPr/>
        <p:txBody>
          <a:bodyPr/>
          <a:lstStyle/>
          <a:p>
            <a:fld id="{8C896355-3DDC-9949-861F-AD0908BFCC23}" type="slidenum">
              <a:rPr lang="en-US" smtClean="0"/>
              <a:t>6</a:t>
            </a:fld>
            <a:endParaRPr lang="en-US"/>
          </a:p>
        </p:txBody>
      </p:sp>
    </p:spTree>
    <p:extLst>
      <p:ext uri="{BB962C8B-B14F-4D97-AF65-F5344CB8AC3E}">
        <p14:creationId xmlns:p14="http://schemas.microsoft.com/office/powerpoint/2010/main" val="77336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dsholder til slidebillede 1">
            <a:extLst>
              <a:ext uri="{FF2B5EF4-FFF2-40B4-BE49-F238E27FC236}">
                <a16:creationId xmlns:a16="http://schemas.microsoft.com/office/drawing/2014/main" id="{757547DC-6F7C-FB64-B875-7D3A44972D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Pladsholder til noter 2">
            <a:extLst>
              <a:ext uri="{FF2B5EF4-FFF2-40B4-BE49-F238E27FC236}">
                <a16:creationId xmlns:a16="http://schemas.microsoft.com/office/drawing/2014/main" id="{A1BB7E0F-B410-8CBA-5721-43A7336F49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a-DK" dirty="0"/>
              <a:t>Alle målsætninger kan ses i præsentationer</a:t>
            </a:r>
            <a:r>
              <a:rPr lang="da-DK" baseline="0" dirty="0"/>
              <a:t> for hvert af de 6 kvalitetsområder</a:t>
            </a:r>
            <a:endParaRPr lang="da-DK" dirty="0"/>
          </a:p>
          <a:p>
            <a:pPr eaLnBrk="1" hangingPunct="1">
              <a:spcBef>
                <a:spcPct val="0"/>
              </a:spcBef>
            </a:pPr>
            <a:endParaRPr lang="da-DK" altLang="da-DK" dirty="0"/>
          </a:p>
        </p:txBody>
      </p:sp>
      <p:sp>
        <p:nvSpPr>
          <p:cNvPr id="86020" name="Pladsholder til slidenummer 3">
            <a:extLst>
              <a:ext uri="{FF2B5EF4-FFF2-40B4-BE49-F238E27FC236}">
                <a16:creationId xmlns:a16="http://schemas.microsoft.com/office/drawing/2014/main" id="{37C079BE-0D88-67E9-E82B-7E69B12898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16047EA-2A67-40F2-BF51-3E6C3A456CE0}" type="slidenum">
              <a:rPr lang="da-DK" altLang="da-DK" smtClean="0">
                <a:latin typeface="Calibri" panose="020F0502020204030204" pitchFamily="34" charset="0"/>
              </a:rPr>
              <a:pPr fontAlgn="base">
                <a:spcBef>
                  <a:spcPct val="0"/>
                </a:spcBef>
                <a:spcAft>
                  <a:spcPct val="0"/>
                </a:spcAft>
              </a:pPr>
              <a:t>7</a:t>
            </a:fld>
            <a:endParaRPr lang="da-DK" altLang="da-DK">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Uddannelsesevaluering</a:t>
            </a:r>
            <a:r>
              <a:rPr lang="da-DK" baseline="0" dirty="0"/>
              <a:t> er samme proces, som tidligere har heddet ”Selvevaluering”</a:t>
            </a:r>
            <a:endParaRPr lang="da-DK" dirty="0"/>
          </a:p>
        </p:txBody>
      </p:sp>
      <p:sp>
        <p:nvSpPr>
          <p:cNvPr id="4" name="Pladsholder til slidenummer 3"/>
          <p:cNvSpPr>
            <a:spLocks noGrp="1"/>
          </p:cNvSpPr>
          <p:nvPr>
            <p:ph type="sldNum" sz="quarter" idx="10"/>
          </p:nvPr>
        </p:nvSpPr>
        <p:spPr/>
        <p:txBody>
          <a:bodyPr/>
          <a:lstStyle/>
          <a:p>
            <a:fld id="{8C896355-3DDC-9949-861F-AD0908BFCC23}" type="slidenum">
              <a:rPr lang="en-US" smtClean="0"/>
              <a:t>9</a:t>
            </a:fld>
            <a:endParaRPr lang="en-US"/>
          </a:p>
        </p:txBody>
      </p:sp>
    </p:spTree>
    <p:extLst>
      <p:ext uri="{BB962C8B-B14F-4D97-AF65-F5344CB8AC3E}">
        <p14:creationId xmlns:p14="http://schemas.microsoft.com/office/powerpoint/2010/main" val="268124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Beretningerne udarbejdes i de lige kalenderår.</a:t>
            </a:r>
          </a:p>
        </p:txBody>
      </p:sp>
      <p:sp>
        <p:nvSpPr>
          <p:cNvPr id="4" name="Pladsholder til slidenummer 3"/>
          <p:cNvSpPr>
            <a:spLocks noGrp="1"/>
          </p:cNvSpPr>
          <p:nvPr>
            <p:ph type="sldNum" sz="quarter" idx="10"/>
          </p:nvPr>
        </p:nvSpPr>
        <p:spPr/>
        <p:txBody>
          <a:bodyPr/>
          <a:lstStyle/>
          <a:p>
            <a:fld id="{8C896355-3DDC-9949-861F-AD0908BFCC23}" type="slidenum">
              <a:rPr lang="en-US" smtClean="0"/>
              <a:t>11</a:t>
            </a:fld>
            <a:endParaRPr lang="en-US"/>
          </a:p>
        </p:txBody>
      </p:sp>
    </p:spTree>
    <p:extLst>
      <p:ext uri="{BB962C8B-B14F-4D97-AF65-F5344CB8AC3E}">
        <p14:creationId xmlns:p14="http://schemas.microsoft.com/office/powerpoint/2010/main" val="216707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Pladsholder til slidebillede 1">
            <a:extLst>
              <a:ext uri="{FF2B5EF4-FFF2-40B4-BE49-F238E27FC236}">
                <a16:creationId xmlns:a16="http://schemas.microsoft.com/office/drawing/2014/main" id="{26547210-D68B-06E7-B0E6-C57459D453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Pladsholder til noter 2">
            <a:extLst>
              <a:ext uri="{FF2B5EF4-FFF2-40B4-BE49-F238E27FC236}">
                <a16:creationId xmlns:a16="http://schemas.microsoft.com/office/drawing/2014/main" id="{89E54B68-D603-86F6-A2D6-E5E867DF9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a-DK" dirty="0"/>
              <a:t>Samlet tidslinje, der også viser sammenhængen til evalueringer med studerende</a:t>
            </a:r>
          </a:p>
        </p:txBody>
      </p:sp>
      <p:sp>
        <p:nvSpPr>
          <p:cNvPr id="150532" name="Pladsholder til slidenummer 3">
            <a:extLst>
              <a:ext uri="{FF2B5EF4-FFF2-40B4-BE49-F238E27FC236}">
                <a16:creationId xmlns:a16="http://schemas.microsoft.com/office/drawing/2014/main" id="{FA88E8E7-8F64-0955-BCFE-ECFCFA4C73F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8C114AA-A1FB-4456-A78C-4C7C376D8CF2}" type="slidenum">
              <a:rPr lang="da-DK" altLang="da-DK" smtClean="0">
                <a:latin typeface="Calibri" panose="020F0502020204030204" pitchFamily="34" charset="0"/>
              </a:rPr>
              <a:pPr fontAlgn="base">
                <a:spcBef>
                  <a:spcPct val="0"/>
                </a:spcBef>
                <a:spcAft>
                  <a:spcPct val="0"/>
                </a:spcAft>
              </a:pPr>
              <a:t>12</a:t>
            </a:fld>
            <a:endParaRPr lang="da-DK" altLang="da-DK">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design.aau.dk/skabeloner/powerpoint" TargetMode="External"/><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2" name="Rektangel 1"/>
          <p:cNvSpPr/>
          <p:nvPr userDrawn="1"/>
        </p:nvSpPr>
        <p:spPr>
          <a:xfrm>
            <a:off x="505731" y="1155050"/>
            <a:ext cx="8091261" cy="369332"/>
          </a:xfrm>
          <a:prstGeom prst="rect">
            <a:avLst/>
          </a:prstGeom>
        </p:spPr>
        <p:txBody>
          <a:bodyPr wrap="square">
            <a:spAutoFit/>
          </a:bodyPr>
          <a:lstStyle/>
          <a:p>
            <a:r>
              <a:rPr lang="en-US" dirty="0">
                <a:solidFill>
                  <a:srgbClr val="DF6752"/>
                </a:solidFill>
              </a:rPr>
              <a:t>- SLET DETTE SLIDE, FØR DU FÆRDIGGØR PRÆSENTATIONEN</a:t>
            </a:r>
            <a:endParaRPr lang="da-DK" dirty="0">
              <a:solidFill>
                <a:srgbClr val="DF6752"/>
              </a:solidFill>
            </a:endParaRPr>
          </a:p>
        </p:txBody>
      </p:sp>
      <p:sp>
        <p:nvSpPr>
          <p:cNvPr id="5" name="Text Box 48"/>
          <p:cNvSpPr txBox="1">
            <a:spLocks noChangeArrowheads="1"/>
          </p:cNvSpPr>
          <p:nvPr userDrawn="1"/>
        </p:nvSpPr>
        <p:spPr bwMode="auto">
          <a:xfrm>
            <a:off x="587375" y="1960595"/>
            <a:ext cx="2327618" cy="32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spc="300" noProof="1">
                <a:solidFill>
                  <a:schemeClr val="tx1"/>
                </a:solidFill>
                <a:latin typeface="+mn-lt"/>
                <a:cs typeface="Arial" panose="020B0604020202020204" pitchFamily="34" charset="0"/>
              </a:rPr>
              <a:t>AAU-SKABELONER TIL POWERPOINT</a:t>
            </a:r>
            <a:br>
              <a:rPr lang="da-DK" sz="1000" b="1" noProof="1">
                <a:solidFill>
                  <a:schemeClr val="tx1"/>
                </a:solidFill>
                <a:latin typeface="+mn-lt"/>
                <a:cs typeface="Arial" panose="020B0604020202020204" pitchFamily="34" charset="0"/>
              </a:rPr>
            </a:br>
            <a:br>
              <a:rPr lang="da-DK" sz="1000" b="1" noProof="1">
                <a:solidFill>
                  <a:schemeClr val="tx1"/>
                </a:solidFill>
                <a:latin typeface="+mn-lt"/>
                <a:cs typeface="Arial" panose="020B0604020202020204" pitchFamily="34" charset="0"/>
              </a:rPr>
            </a:br>
            <a:r>
              <a:rPr lang="da-DK" sz="900" b="0" dirty="0">
                <a:effectLst/>
                <a:latin typeface="+mn-lt"/>
                <a:ea typeface="Calibri" panose="020F0502020204030204" pitchFamily="34" charset="0"/>
                <a:cs typeface="Times New Roman" panose="02020603050405020304" pitchFamily="18" charset="0"/>
              </a:rPr>
              <a:t>Når du åbner PowerPoint på din pc, kan du vælge</a:t>
            </a:r>
            <a:r>
              <a:rPr lang="da-DK" sz="900" b="0" baseline="0" dirty="0">
                <a:effectLst/>
                <a:latin typeface="+mn-lt"/>
                <a:ea typeface="Calibri" panose="020F0502020204030204" pitchFamily="34" charset="0"/>
                <a:cs typeface="Times New Roman" panose="02020603050405020304" pitchFamily="18" charset="0"/>
              </a:rPr>
              <a:t> mellem to </a:t>
            </a:r>
            <a:r>
              <a:rPr lang="da-DK" sz="900" b="0" dirty="0">
                <a:effectLst/>
                <a:latin typeface="+mn-lt"/>
                <a:ea typeface="Calibri" panose="020F0502020204030204" pitchFamily="34" charset="0"/>
                <a:cs typeface="Times New Roman" panose="02020603050405020304" pitchFamily="18" charset="0"/>
              </a:rPr>
              <a:t>skabeloner i 16:9-format med</a:t>
            </a:r>
            <a:r>
              <a:rPr lang="da-DK" sz="900" b="0" baseline="0" dirty="0">
                <a:effectLst/>
                <a:latin typeface="+mn-lt"/>
                <a:ea typeface="Calibri" panose="020F0502020204030204" pitchFamily="34" charset="0"/>
                <a:cs typeface="Times New Roman" panose="02020603050405020304" pitchFamily="18" charset="0"/>
              </a:rPr>
              <a:t> enten det danske eller engelske AAU-logo.</a:t>
            </a:r>
            <a:endParaRPr lang="da-DK" sz="900" b="0" dirty="0">
              <a:effectLst/>
              <a:latin typeface="+mn-lt"/>
              <a:ea typeface="Calibri" panose="020F0502020204030204" pitchFamily="34" charset="0"/>
              <a:cs typeface="Times New Roman" panose="02020603050405020304" pitchFamily="18" charset="0"/>
            </a:endParaRPr>
          </a:p>
          <a:p>
            <a:pPr>
              <a:lnSpc>
                <a:spcPct val="100000"/>
              </a:lnSpc>
              <a:spcAft>
                <a:spcPts val="1000"/>
              </a:spcAft>
            </a:pPr>
            <a:r>
              <a:rPr lang="da-DK" sz="900" b="0" dirty="0">
                <a:effectLst/>
                <a:latin typeface="+mn-lt"/>
                <a:ea typeface="Calibri" panose="020F0502020204030204" pitchFamily="34" charset="0"/>
                <a:cs typeface="Times New Roman" panose="02020603050405020304" pitchFamily="18" charset="0"/>
              </a:rPr>
              <a:t>Det</a:t>
            </a:r>
            <a:r>
              <a:rPr lang="da-DK" sz="900" b="0" baseline="0" dirty="0">
                <a:effectLst/>
                <a:latin typeface="+mn-lt"/>
                <a:ea typeface="Calibri" panose="020F0502020204030204" pitchFamily="34" charset="0"/>
                <a:cs typeface="Times New Roman" panose="02020603050405020304" pitchFamily="18" charset="0"/>
              </a:rPr>
              <a:t> er også muligt at hente PowerPoint-skabelonerne på: </a:t>
            </a:r>
            <a:r>
              <a:rPr lang="da-DK" sz="900" b="0" baseline="0" dirty="0">
                <a:effectLst/>
                <a:latin typeface="+mn-lt"/>
                <a:ea typeface="Calibri" panose="020F0502020204030204" pitchFamily="34" charset="0"/>
                <a:cs typeface="Times New Roman" panose="02020603050405020304" pitchFamily="18" charset="0"/>
                <a:hlinkClick r:id="rId2"/>
              </a:rPr>
              <a:t>www.design.aau.dk/skabeloner/</a:t>
            </a:r>
            <a:r>
              <a:rPr lang="da-DK" sz="900" b="0" baseline="0" dirty="0" err="1">
                <a:effectLst/>
                <a:latin typeface="+mn-lt"/>
                <a:ea typeface="Calibri" panose="020F0502020204030204" pitchFamily="34" charset="0"/>
                <a:cs typeface="Times New Roman" panose="02020603050405020304" pitchFamily="18" charset="0"/>
                <a:hlinkClick r:id="rId2"/>
              </a:rPr>
              <a:t>powerpoint</a:t>
            </a:r>
            <a:r>
              <a:rPr lang="da-DK" sz="900" b="0" baseline="0" dirty="0">
                <a:effectLst/>
                <a:latin typeface="+mn-lt"/>
                <a:ea typeface="Calibri" panose="020F0502020204030204" pitchFamily="34" charset="0"/>
                <a:cs typeface="Times New Roman" panose="02020603050405020304" pitchFamily="18" charset="0"/>
              </a:rPr>
              <a:t>. Her kan du også hente den generelle AAU PowerPoint til inspiration. Denne vil løbende blive opdateret med de nyeste tal og informationer. Du kan her slette de slides du ikke vil bruge. </a:t>
            </a:r>
          </a:p>
          <a:p>
            <a:pPr marL="0" marR="0" lvl="0" indent="0" algn="l" defTabSz="914330" rtl="0" eaLnBrk="0" fontAlgn="auto" latinLnBrk="0" hangingPunct="0">
              <a:lnSpc>
                <a:spcPct val="100000"/>
              </a:lnSpc>
              <a:spcBef>
                <a:spcPts val="0"/>
              </a:spcBef>
              <a:spcAft>
                <a:spcPts val="1000"/>
              </a:spcAft>
              <a:buClrTx/>
              <a:buSzTx/>
              <a:buFontTx/>
              <a:buNone/>
              <a:tabLst/>
              <a:defRPr/>
            </a:pPr>
            <a:r>
              <a:rPr lang="da-DK" sz="1000" b="1" kern="1200" spc="300" noProof="1">
                <a:solidFill>
                  <a:schemeClr val="tx1"/>
                </a:solidFill>
                <a:latin typeface="Arial" charset="0"/>
                <a:ea typeface="+mn-ea"/>
                <a:cs typeface="Arial" panose="020B0604020202020204" pitchFamily="34" charset="0"/>
              </a:rPr>
              <a:t>SKRIFT</a:t>
            </a:r>
            <a:br>
              <a:rPr lang="da-DK" sz="1000" b="1" kern="1200" spc="300" noProof="1">
                <a:solidFill>
                  <a:schemeClr val="tx1"/>
                </a:solidFill>
                <a:latin typeface="Arial" charset="0"/>
                <a:ea typeface="+mn-ea"/>
                <a:cs typeface="Arial" panose="020B0604020202020204" pitchFamily="34" charset="0"/>
              </a:rPr>
            </a:br>
            <a:br>
              <a:rPr lang="da-DK" sz="1050" b="1" kern="1200" noProof="1">
                <a:solidFill>
                  <a:schemeClr val="tx1"/>
                </a:solidFill>
                <a:latin typeface="Arial" charset="0"/>
                <a:ea typeface="+mn-ea"/>
                <a:cs typeface="Arial" panose="020B0604020202020204" pitchFamily="34" charset="0"/>
              </a:rPr>
            </a:br>
            <a:r>
              <a:rPr lang="da-DK" altLang="da-DK" sz="900" b="0" kern="1200" noProof="1">
                <a:solidFill>
                  <a:schemeClr val="tx1"/>
                </a:solidFill>
                <a:latin typeface="Arial" charset="0"/>
                <a:ea typeface="+mn-ea"/>
                <a:cs typeface="Arial" panose="020B0604020202020204" pitchFamily="34" charset="0"/>
              </a:rPr>
              <a:t>AAU anvender vores</a:t>
            </a:r>
            <a:r>
              <a:rPr lang="da-DK" altLang="da-DK" sz="900" b="0" kern="1200" baseline="0" noProof="1">
                <a:solidFill>
                  <a:schemeClr val="tx1"/>
                </a:solidFill>
                <a:latin typeface="Arial" charset="0"/>
                <a:ea typeface="+mn-ea"/>
                <a:cs typeface="Arial" panose="020B0604020202020204" pitchFamily="34" charset="0"/>
              </a:rPr>
              <a:t> sekundære </a:t>
            </a:r>
            <a:r>
              <a:rPr lang="da-DK" altLang="da-DK" sz="900" b="0" kern="1200" noProof="1">
                <a:solidFill>
                  <a:schemeClr val="tx1"/>
                </a:solidFill>
                <a:latin typeface="Arial" charset="0"/>
                <a:ea typeface="+mn-ea"/>
                <a:cs typeface="Arial" panose="020B0604020202020204" pitchFamily="34" charset="0"/>
              </a:rPr>
              <a:t>skrifttype Arial i PowerPoint-præsentationer.</a:t>
            </a:r>
          </a:p>
          <a:p>
            <a:pPr>
              <a:lnSpc>
                <a:spcPct val="115000"/>
              </a:lnSpc>
              <a:spcAft>
                <a:spcPts val="1000"/>
              </a:spcAft>
            </a:pPr>
            <a:endParaRPr lang="da-DK" sz="900" b="0" dirty="0">
              <a:effectLst/>
              <a:latin typeface="+mn-lt"/>
              <a:ea typeface="Calibri" panose="020F0502020204030204" pitchFamily="34" charset="0"/>
              <a:cs typeface="Times New Roman" panose="02020603050405020304" pitchFamily="18" charset="0"/>
            </a:endParaRPr>
          </a:p>
        </p:txBody>
      </p:sp>
      <p:sp>
        <p:nvSpPr>
          <p:cNvPr id="12" name="Text Box 48"/>
          <p:cNvSpPr txBox="1">
            <a:spLocks noChangeArrowheads="1"/>
          </p:cNvSpPr>
          <p:nvPr userDrawn="1"/>
        </p:nvSpPr>
        <p:spPr bwMode="auto">
          <a:xfrm>
            <a:off x="6269374" y="1960595"/>
            <a:ext cx="2327618" cy="382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mn-lt"/>
                <a:ea typeface="+mn-ea"/>
                <a:cs typeface="Arial" panose="020B0604020202020204" pitchFamily="34" charset="0"/>
              </a:rPr>
              <a:t>SKABELONENS FARVER</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Du kan vælge mellem en række farver til baggrunde og grafer.</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Højreklik på den flade, du vil skifte farve på, og derefter malerbøtte-ikonet (Fyldfarve til figur)</a:t>
            </a:r>
          </a:p>
          <a:p>
            <a:pPr eaLnBrk="1" hangingPunct="1">
              <a:lnSpc>
                <a:spcPct val="90000"/>
              </a:lnSpc>
              <a:spcAft>
                <a:spcPts val="600"/>
              </a:spcAft>
              <a:defRPr/>
            </a:pPr>
            <a:endParaRPr lang="da-DK" sz="1000" b="1" spc="300" noProof="1">
              <a:solidFill>
                <a:schemeClr val="tx1"/>
              </a:solidFill>
              <a:latin typeface="+mn-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BILLEDSTØRRELSER</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0" noProof="1">
                <a:solidFill>
                  <a:schemeClr val="tx1"/>
                </a:solidFill>
                <a:latin typeface="+mn-lt"/>
                <a:cs typeface="Arial" panose="020B0604020202020204" pitchFamily="34" charset="0"/>
              </a:rPr>
              <a:t>Sørg</a:t>
            </a:r>
            <a:r>
              <a:rPr lang="da-DK" sz="900" b="0" baseline="0" noProof="1">
                <a:solidFill>
                  <a:schemeClr val="tx1"/>
                </a:solidFill>
                <a:latin typeface="+mn-lt"/>
                <a:cs typeface="Arial" panose="020B0604020202020204" pitchFamily="34" charset="0"/>
              </a:rPr>
              <a:t> for at bruge højkvalitetsbilleder i de forskellige layouts. Undgå at skulle skalerer små billeder op, da dette vil gøre dem pixileret og se uprofessionelt ud.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Via Skyfish vil i kunne søge og downloade højkvalitetsbilleder fra AAU. </a:t>
            </a:r>
          </a:p>
          <a:p>
            <a:pPr eaLnBrk="1" hangingPunct="1">
              <a:lnSpc>
                <a:spcPct val="90000"/>
              </a:lnSpc>
              <a:spcAft>
                <a:spcPts val="600"/>
              </a:spcAft>
              <a:defRPr/>
            </a:pPr>
            <a:r>
              <a:rPr lang="da-DK" sz="900" b="0" baseline="0" noProof="1">
                <a:solidFill>
                  <a:schemeClr val="tx1"/>
                </a:solidFill>
                <a:latin typeface="+mn-lt"/>
                <a:cs typeface="Arial" panose="020B0604020202020204" pitchFamily="34" charset="0"/>
              </a:rPr>
              <a:t>Mange højkvalitetsbilleder giver selvfølgelig en stor filstørrelse på PowerPointen. Hvis dette bliver et problem, kan det løses når i gemmer præsentationen under: </a:t>
            </a:r>
            <a:br>
              <a:rPr lang="da-DK" sz="900" b="0" baseline="0" noProof="1">
                <a:solidFill>
                  <a:schemeClr val="tx1"/>
                </a:solidFill>
                <a:latin typeface="+mn-lt"/>
                <a:cs typeface="Arial" panose="020B0604020202020204" pitchFamily="34" charset="0"/>
              </a:rPr>
            </a:br>
            <a:r>
              <a:rPr lang="da-DK" sz="900" b="1" baseline="0" noProof="1">
                <a:solidFill>
                  <a:schemeClr val="tx1"/>
                </a:solidFill>
                <a:latin typeface="+mn-lt"/>
                <a:cs typeface="Arial" panose="020B0604020202020204" pitchFamily="34" charset="0"/>
              </a:rPr>
              <a:t>Gem som  - Gennemse - Komprimeringsindstillinger. </a:t>
            </a:r>
            <a:r>
              <a:rPr lang="da-DK" sz="900" b="0" baseline="0" noProof="1">
                <a:solidFill>
                  <a:schemeClr val="tx1"/>
                </a:solidFill>
                <a:latin typeface="+mn-lt"/>
                <a:cs typeface="Arial" panose="020B0604020202020204" pitchFamily="34" charset="0"/>
              </a:rPr>
              <a:t>Sørg dog for ikke at gemme under 150 ppi. </a:t>
            </a:r>
          </a:p>
        </p:txBody>
      </p:sp>
      <p:sp>
        <p:nvSpPr>
          <p:cNvPr id="13" name="Text Box 48"/>
          <p:cNvSpPr txBox="1">
            <a:spLocks noChangeArrowheads="1"/>
          </p:cNvSpPr>
          <p:nvPr userDrawn="1"/>
        </p:nvSpPr>
        <p:spPr bwMode="auto">
          <a:xfrm>
            <a:off x="9116078" y="1959811"/>
            <a:ext cx="2285301" cy="356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kern="1200" spc="300" noProof="1">
                <a:solidFill>
                  <a:schemeClr val="tx1"/>
                </a:solidFill>
                <a:latin typeface="Arial" charset="0"/>
                <a:ea typeface="+mn-ea"/>
                <a:cs typeface="Arial" panose="020B0604020202020204" pitchFamily="34" charset="0"/>
              </a:rPr>
              <a:t>INDSÆT BILLEDE</a:t>
            </a:r>
          </a:p>
          <a:p>
            <a:pPr eaLnBrk="1" hangingPunct="1">
              <a:lnSpc>
                <a:spcPct val="90000"/>
              </a:lnSpc>
              <a:spcAft>
                <a:spcPts val="600"/>
              </a:spcAft>
              <a:defRPr/>
            </a:pPr>
            <a:br>
              <a:rPr lang="da-DK" sz="1100" b="1" kern="1200" noProof="1">
                <a:solidFill>
                  <a:schemeClr val="tx1"/>
                </a:solidFill>
                <a:latin typeface="Arial" charset="0"/>
                <a:ea typeface="+mn-ea"/>
                <a:cs typeface="Arial" panose="020B0604020202020204" pitchFamily="34" charset="0"/>
              </a:rPr>
            </a:br>
            <a:r>
              <a:rPr lang="da-DK" sz="900" b="0" kern="1200" noProof="1">
                <a:solidFill>
                  <a:schemeClr val="tx1"/>
                </a:solidFill>
                <a:latin typeface="Arial" charset="0"/>
                <a:ea typeface="+mn-ea"/>
                <a:cs typeface="Arial" panose="020B0604020202020204" pitchFamily="34" charset="0"/>
              </a:rPr>
              <a:t>På layouts med billedholder: Klik på ikon og vælg </a:t>
            </a:r>
            <a:r>
              <a:rPr lang="da-DK" sz="900" b="1" kern="1200" noProof="1">
                <a:solidFill>
                  <a:schemeClr val="tx1"/>
                </a:solidFill>
                <a:latin typeface="Arial" charset="0"/>
                <a:ea typeface="+mn-ea"/>
                <a:cs typeface="Arial" panose="020B0604020202020204" pitchFamily="34" charset="0"/>
              </a:rPr>
              <a:t>Indsæt</a:t>
            </a: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eaLnBrk="1" hangingPunct="1">
              <a:lnSpc>
                <a:spcPct val="90000"/>
              </a:lnSpc>
              <a:spcAft>
                <a:spcPts val="600"/>
              </a:spcAft>
              <a:defRPr/>
            </a:pPr>
            <a:endParaRPr lang="da-DK" sz="1000" b="1" noProof="1">
              <a:solidFill>
                <a:schemeClr val="tx1"/>
              </a:solidFill>
              <a:latin typeface="+mj-lt"/>
              <a:cs typeface="Arial" panose="020B0604020202020204" pitchFamily="34" charset="0"/>
            </a:endParaRPr>
          </a:p>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BESKÆR BILLEDE</a:t>
            </a:r>
          </a:p>
          <a:p>
            <a:pPr eaLnBrk="1" hangingPunct="1">
              <a:lnSpc>
                <a:spcPct val="90000"/>
              </a:lnSpc>
              <a:spcAft>
                <a:spcPts val="600"/>
              </a:spcAft>
              <a:defRPr/>
            </a:pPr>
            <a:br>
              <a:rPr lang="da-DK" sz="1000" b="1" noProof="1">
                <a:solidFill>
                  <a:schemeClr val="tx1"/>
                </a:solidFill>
                <a:latin typeface="+mj-lt"/>
                <a:cs typeface="Arial" panose="020B0604020202020204" pitchFamily="34" charset="0"/>
              </a:rPr>
            </a:br>
            <a:r>
              <a:rPr lang="da-DK" sz="900" b="1" kern="1200" noProof="1">
                <a:solidFill>
                  <a:schemeClr val="tx1"/>
                </a:solidFill>
                <a:latin typeface="Arial" charset="0"/>
                <a:ea typeface="+mn-ea"/>
                <a:cs typeface="Arial" panose="020B0604020202020204" pitchFamily="34" charset="0"/>
              </a:rPr>
              <a:t>1</a:t>
            </a:r>
            <a:r>
              <a:rPr lang="da-DK" sz="900" b="0" kern="1200" noProof="1">
                <a:solidFill>
                  <a:schemeClr val="tx1"/>
                </a:solidFill>
                <a:latin typeface="Arial" charset="0"/>
                <a:ea typeface="+mn-ea"/>
                <a:cs typeface="Arial" panose="020B0604020202020204" pitchFamily="34" charset="0"/>
              </a:rPr>
              <a:t>. Klik </a:t>
            </a:r>
            <a:r>
              <a:rPr lang="da-DK" sz="900" b="1" kern="1200" noProof="1">
                <a:solidFill>
                  <a:schemeClr val="tx1"/>
                </a:solidFill>
                <a:latin typeface="Arial" charset="0"/>
                <a:ea typeface="+mn-ea"/>
                <a:cs typeface="Arial" panose="020B0604020202020204" pitchFamily="34" charset="0"/>
              </a:rPr>
              <a:t>Beskær</a:t>
            </a:r>
            <a:r>
              <a:rPr lang="da-DK" sz="900" b="0" kern="1200" noProof="1">
                <a:solidFill>
                  <a:schemeClr val="tx1"/>
                </a:solidFill>
                <a:latin typeface="Arial" charset="0"/>
                <a:ea typeface="+mn-ea"/>
                <a:cs typeface="Arial" panose="020B0604020202020204" pitchFamily="34" charset="0"/>
              </a:rPr>
              <a:t> </a:t>
            </a:r>
            <a:r>
              <a:rPr lang="da-DK" sz="900" b="0" i="1" kern="1200" noProof="1">
                <a:solidFill>
                  <a:schemeClr val="tx1"/>
                </a:solidFill>
                <a:latin typeface="Arial" charset="0"/>
                <a:ea typeface="+mn-ea"/>
                <a:cs typeface="Arial" panose="020B0604020202020204" pitchFamily="34" charset="0"/>
              </a:rPr>
              <a:t>(højreklik på billedet og tryk på ikonet som er vist til højre) </a:t>
            </a:r>
            <a:r>
              <a:rPr lang="da-DK" sz="900" b="0" kern="1200" noProof="1">
                <a:solidFill>
                  <a:schemeClr val="tx1"/>
                </a:solidFill>
                <a:latin typeface="Arial" charset="0"/>
                <a:ea typeface="+mn-ea"/>
                <a:cs typeface="Arial" panose="020B0604020202020204" pitchFamily="34" charset="0"/>
              </a:rPr>
              <a:t>for at ændre billedets fokus/størrelse</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Ønsker du at skalere billedet </a:t>
            </a:r>
            <a:r>
              <a:rPr lang="da-DK" sz="900" i="1" kern="1200" noProof="1">
                <a:solidFill>
                  <a:schemeClr val="tx1"/>
                </a:solidFill>
                <a:latin typeface="Arial" charset="0"/>
                <a:ea typeface="+mn-ea"/>
                <a:cs typeface="Arial" panose="020B0604020202020204" pitchFamily="34" charset="0"/>
              </a:rPr>
              <a:t>(ændre billedets størrelse uden at ændre dets proportioner)</a:t>
            </a:r>
            <a:r>
              <a:rPr lang="da-DK" sz="900" b="0" i="1" kern="1200" noProof="1">
                <a:solidFill>
                  <a:schemeClr val="tx1"/>
                </a:solidFill>
                <a:latin typeface="Arial" charset="0"/>
                <a:ea typeface="+mn-ea"/>
                <a:cs typeface="Arial" panose="020B0604020202020204" pitchFamily="34" charset="0"/>
              </a:rPr>
              <a:t>, </a:t>
            </a:r>
            <a:r>
              <a:rPr lang="da-DK" sz="900" b="0" kern="1200" noProof="1">
                <a:solidFill>
                  <a:schemeClr val="tx1"/>
                </a:solidFill>
                <a:latin typeface="Arial" charset="0"/>
                <a:ea typeface="+mn-ea"/>
                <a:cs typeface="Arial" panose="020B0604020202020204" pitchFamily="34" charset="0"/>
              </a:rPr>
              <a:t>så hold </a:t>
            </a:r>
            <a:r>
              <a:rPr lang="da-DK" sz="900" b="1" kern="1200" noProof="1">
                <a:solidFill>
                  <a:schemeClr val="tx1"/>
                </a:solidFill>
                <a:latin typeface="Arial" charset="0"/>
                <a:ea typeface="+mn-ea"/>
                <a:cs typeface="Arial" panose="020B0604020202020204" pitchFamily="34" charset="0"/>
              </a:rPr>
              <a:t>SHIFT</a:t>
            </a:r>
            <a:r>
              <a:rPr lang="da-DK" sz="900" b="0" kern="1200" noProof="1">
                <a:solidFill>
                  <a:schemeClr val="tx1"/>
                </a:solidFill>
                <a:latin typeface="Arial" charset="0"/>
                <a:ea typeface="+mn-ea"/>
                <a:cs typeface="Arial" panose="020B0604020202020204" pitchFamily="34" charset="0"/>
              </a:rPr>
              <a:t>-knappen nede, mens du trækker i billedets hjørner</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3. </a:t>
            </a:r>
            <a:r>
              <a:rPr lang="da-DK" sz="900" b="0" kern="1200" noProof="1">
                <a:solidFill>
                  <a:schemeClr val="tx1"/>
                </a:solidFill>
                <a:latin typeface="Arial" charset="0"/>
                <a:ea typeface="+mn-ea"/>
                <a:cs typeface="Arial" panose="020B0604020202020204" pitchFamily="34" charset="0"/>
              </a:rPr>
              <a:t>Højreklik på billedet og vælg </a:t>
            </a:r>
            <a:r>
              <a:rPr lang="da-DK" sz="900" b="1" kern="1200" noProof="1">
                <a:solidFill>
                  <a:schemeClr val="tx1"/>
                </a:solidFill>
                <a:latin typeface="Arial" charset="0"/>
                <a:ea typeface="+mn-ea"/>
                <a:cs typeface="Arial" panose="020B0604020202020204" pitchFamily="34" charset="0"/>
              </a:rPr>
              <a:t>Placer bagerst</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Tip: </a:t>
            </a:r>
            <a:r>
              <a:rPr lang="da-DK" sz="900" b="0" kern="1200" noProof="1">
                <a:solidFill>
                  <a:schemeClr val="tx1"/>
                </a:solidFill>
                <a:latin typeface="Arial" charset="0"/>
                <a:ea typeface="+mn-ea"/>
                <a:cs typeface="Arial" panose="020B0604020202020204" pitchFamily="34" charset="0"/>
              </a:rPr>
              <a:t>Hvis du sletter billedet og indsætter et nyt, kan billedet lægge sig foran tekst og grafik. Hvis dette sker, skal du vælge billedet, højreklikke og vælge </a:t>
            </a:r>
            <a:r>
              <a:rPr lang="da-DK" sz="900" b="1" kern="1200" noProof="1">
                <a:solidFill>
                  <a:schemeClr val="tx1"/>
                </a:solidFill>
                <a:latin typeface="Arial" charset="0"/>
                <a:ea typeface="+mn-ea"/>
                <a:cs typeface="Arial" panose="020B0604020202020204" pitchFamily="34" charset="0"/>
              </a:rPr>
              <a:t>Placer bagerst</a:t>
            </a:r>
          </a:p>
        </p:txBody>
      </p:sp>
      <p:sp>
        <p:nvSpPr>
          <p:cNvPr id="15" name="Text Box 48"/>
          <p:cNvSpPr txBox="1">
            <a:spLocks noChangeArrowheads="1"/>
          </p:cNvSpPr>
          <p:nvPr userDrawn="1"/>
        </p:nvSpPr>
        <p:spPr bwMode="auto">
          <a:xfrm>
            <a:off x="9116078" y="5936014"/>
            <a:ext cx="2517848" cy="58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spc="300" noProof="1">
                <a:solidFill>
                  <a:schemeClr val="tx1"/>
                </a:solidFill>
                <a:latin typeface="+mn-lt"/>
                <a:cs typeface="Arial" panose="020B0604020202020204" pitchFamily="34" charset="0"/>
              </a:rPr>
              <a:t>MERE INFORMATION</a:t>
            </a:r>
          </a:p>
          <a:p>
            <a:pPr eaLnBrk="1" hangingPunct="1">
              <a:lnSpc>
                <a:spcPct val="90000"/>
              </a:lnSpc>
              <a:spcAft>
                <a:spcPts val="600"/>
              </a:spcAft>
              <a:defRPr/>
            </a:pPr>
            <a:br>
              <a:rPr lang="da-DK" sz="900" b="1" noProof="1">
                <a:solidFill>
                  <a:schemeClr val="tx1"/>
                </a:solidFill>
                <a:latin typeface="+mn-lt"/>
                <a:cs typeface="Arial" panose="020B0604020202020204" pitchFamily="34" charset="0"/>
              </a:rPr>
            </a:br>
            <a:r>
              <a:rPr lang="da-DK" sz="900" b="0" noProof="1">
                <a:solidFill>
                  <a:schemeClr val="tx1"/>
                </a:solidFill>
                <a:latin typeface="+mn-lt"/>
                <a:cs typeface="Arial" panose="020B0604020202020204" pitchFamily="34" charset="0"/>
              </a:rPr>
              <a:t>Se</a:t>
            </a:r>
            <a:r>
              <a:rPr lang="da-DK" sz="900" b="0" baseline="0" noProof="1">
                <a:solidFill>
                  <a:schemeClr val="tx1"/>
                </a:solidFill>
                <a:latin typeface="+mn-lt"/>
                <a:cs typeface="Arial" panose="020B0604020202020204" pitchFamily="34" charset="0"/>
              </a:rPr>
              <a:t> designguiden</a:t>
            </a:r>
            <a:r>
              <a:rPr lang="da-DK" sz="900" b="0" noProof="1">
                <a:solidFill>
                  <a:schemeClr val="tx1"/>
                </a:solidFill>
                <a:latin typeface="+mn-lt"/>
                <a:cs typeface="Arial" panose="020B0604020202020204" pitchFamily="34" charset="0"/>
              </a:rPr>
              <a:t> på</a:t>
            </a:r>
            <a:br>
              <a:rPr lang="da-DK" sz="900" b="0" baseline="0" noProof="1">
                <a:solidFill>
                  <a:schemeClr val="tx1"/>
                </a:solidFill>
                <a:latin typeface="+mn-lt"/>
                <a:cs typeface="Arial" panose="020B0604020202020204" pitchFamily="34" charset="0"/>
              </a:rPr>
            </a:br>
            <a:r>
              <a:rPr lang="da-DK" sz="900" b="0" kern="1200" baseline="0" dirty="0">
                <a:solidFill>
                  <a:schemeClr val="tx1"/>
                </a:solidFill>
                <a:effectLst/>
                <a:latin typeface="Arial" charset="0"/>
                <a:ea typeface="Calibri" panose="020F0502020204030204" pitchFamily="34" charset="0"/>
                <a:cs typeface="Times New Roman" panose="02020603050405020304" pitchFamily="18" charset="0"/>
                <a:hlinkClick r:id="rId2"/>
              </a:rPr>
              <a:t>www.design.aau.dk/skabeloner/powerpoint</a:t>
            </a:r>
            <a:endParaRPr lang="da-DK" sz="900" b="0" noProof="1">
              <a:solidFill>
                <a:schemeClr val="accent4"/>
              </a:solidFill>
              <a:latin typeface="+mj-lt"/>
              <a:cs typeface="Arial" panose="020B0604020202020204" pitchFamily="34" charset="0"/>
            </a:endParaRPr>
          </a:p>
        </p:txBody>
      </p:sp>
      <p:sp>
        <p:nvSpPr>
          <p:cNvPr id="16" name="Text Box 48"/>
          <p:cNvSpPr txBox="1">
            <a:spLocks noChangeArrowheads="1"/>
          </p:cNvSpPr>
          <p:nvPr userDrawn="1"/>
        </p:nvSpPr>
        <p:spPr bwMode="auto">
          <a:xfrm>
            <a:off x="3428374" y="1959811"/>
            <a:ext cx="2327618" cy="344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330" rtl="0" eaLnBrk="1" fontAlgn="auto" latinLnBrk="0" hangingPunct="1">
              <a:lnSpc>
                <a:spcPct val="100000"/>
              </a:lnSpc>
              <a:spcBef>
                <a:spcPts val="0"/>
              </a:spcBef>
              <a:spcAft>
                <a:spcPts val="600"/>
              </a:spcAft>
              <a:buClrTx/>
              <a:buSzTx/>
              <a:buFontTx/>
              <a:buNone/>
              <a:tabLst/>
              <a:defRPr/>
            </a:pPr>
            <a:r>
              <a:rPr lang="da-DK" sz="1000" b="1" kern="1200" spc="300" noProof="1">
                <a:solidFill>
                  <a:schemeClr val="tx1"/>
                </a:solidFill>
                <a:latin typeface="+mn-lt"/>
                <a:ea typeface="+mn-ea"/>
                <a:cs typeface="Arial" panose="020B0604020202020204" pitchFamily="34" charset="0"/>
              </a:rPr>
              <a:t>LAV NYT DIAS/SLIDE </a:t>
            </a:r>
            <a:r>
              <a:rPr lang="da-DK" sz="900" b="0" kern="1200" spc="0" noProof="1">
                <a:solidFill>
                  <a:schemeClr val="tx1"/>
                </a:solidFill>
                <a:latin typeface="Arial" charset="0"/>
                <a:ea typeface="+mn-ea"/>
                <a:cs typeface="Arial" panose="020B0604020202020204" pitchFamily="34" charset="0"/>
              </a:rPr>
              <a:t>(HHV. 2010- + 2013- OG 2016-VERSION)</a:t>
            </a:r>
          </a:p>
          <a:p>
            <a:pPr marL="0" marR="0" lvl="0" indent="0" algn="l" defTabSz="914330" rtl="0" eaLnBrk="1" fontAlgn="auto" latinLnBrk="0" hangingPunct="1">
              <a:lnSpc>
                <a:spcPct val="100000"/>
              </a:lnSpc>
              <a:spcBef>
                <a:spcPts val="0"/>
              </a:spcBef>
              <a:spcAft>
                <a:spcPts val="600"/>
              </a:spcAft>
              <a:buClrTx/>
              <a:buSzTx/>
              <a:buFontTx/>
              <a:buNone/>
              <a:tabLst/>
              <a:defRPr/>
            </a:pPr>
            <a:r>
              <a:rPr lang="da-DK" sz="900" b="0" kern="1200" spc="0" noProof="1">
                <a:solidFill>
                  <a:schemeClr val="tx1"/>
                </a:solidFill>
                <a:latin typeface="Arial" charset="0"/>
                <a:ea typeface="+mn-ea"/>
                <a:cs typeface="Arial" panose="020B0604020202020204" pitchFamily="34" charset="0"/>
              </a:rPr>
              <a:t> </a:t>
            </a:r>
            <a:br>
              <a:rPr lang="da-DK" sz="800" b="1" kern="1200" noProof="1">
                <a:solidFill>
                  <a:schemeClr val="tx1"/>
                </a:solidFill>
                <a:latin typeface="Arial" charset="0"/>
                <a:ea typeface="+mn-ea"/>
                <a:cs typeface="Arial" panose="020B0604020202020204" pitchFamily="34" charset="0"/>
              </a:rPr>
            </a:br>
            <a:r>
              <a:rPr lang="da-DK" altLang="da-DK" sz="900" b="1" kern="1200" noProof="1">
                <a:solidFill>
                  <a:schemeClr val="tx1"/>
                </a:solidFill>
                <a:latin typeface="Arial" charset="0"/>
                <a:ea typeface="+mn-ea"/>
                <a:cs typeface="Arial" panose="020B0604020202020204" pitchFamily="34" charset="0"/>
              </a:rPr>
              <a:t>1. </a:t>
            </a:r>
            <a:r>
              <a:rPr lang="da-DK" altLang="da-DK" sz="900" kern="1200" noProof="1">
                <a:solidFill>
                  <a:schemeClr val="tx1"/>
                </a:solidFill>
                <a:latin typeface="Arial" charset="0"/>
                <a:ea typeface="+mn-ea"/>
                <a:cs typeface="Arial" panose="020B0604020202020204" pitchFamily="34" charset="0"/>
              </a:rPr>
              <a:t>Klik på </a:t>
            </a:r>
            <a:r>
              <a:rPr lang="da-DK" altLang="da-DK" sz="900" b="1" kern="1200" noProof="1">
                <a:solidFill>
                  <a:schemeClr val="tx1"/>
                </a:solidFill>
                <a:latin typeface="Arial" charset="0"/>
                <a:ea typeface="+mn-ea"/>
                <a:cs typeface="Arial" panose="020B0604020202020204" pitchFamily="34" charset="0"/>
              </a:rPr>
              <a:t>Startside/Hjem</a:t>
            </a:r>
          </a:p>
          <a:p>
            <a:pPr eaLnBrk="1" hangingPunct="1">
              <a:lnSpc>
                <a:spcPct val="100000"/>
              </a:lnSpc>
              <a:spcAft>
                <a:spcPts val="600"/>
              </a:spcAft>
              <a:defRPr/>
            </a:pPr>
            <a:r>
              <a:rPr lang="da-DK" altLang="da-DK" sz="900" b="1" noProof="1">
                <a:solidFill>
                  <a:schemeClr val="tx1"/>
                </a:solidFill>
                <a:latin typeface="+mn-lt"/>
                <a:cs typeface="Arial" panose="020B0604020202020204" pitchFamily="34" charset="0"/>
              </a:rPr>
              <a:t>2.</a:t>
            </a:r>
            <a:r>
              <a:rPr lang="da-DK" altLang="da-DK" sz="900" b="1" baseline="0" noProof="1">
                <a:solidFill>
                  <a:schemeClr val="tx1"/>
                </a:solidFill>
                <a:latin typeface="+mn-lt"/>
                <a:cs typeface="Arial" panose="020B0604020202020204" pitchFamily="34" charset="0"/>
              </a:rPr>
              <a:t> </a:t>
            </a:r>
            <a:r>
              <a:rPr lang="da-DK" altLang="da-DK" sz="900" baseline="0" noProof="1">
                <a:solidFill>
                  <a:schemeClr val="tx1"/>
                </a:solidFill>
                <a:latin typeface="+mn-lt"/>
                <a:cs typeface="Arial" panose="020B0604020202020204" pitchFamily="34" charset="0"/>
              </a:rPr>
              <a:t>Under knappen </a:t>
            </a:r>
            <a:r>
              <a:rPr lang="da-DK" altLang="da-DK" sz="900" b="1" baseline="0" noProof="1">
                <a:solidFill>
                  <a:schemeClr val="tx1"/>
                </a:solidFill>
                <a:latin typeface="+mn-lt"/>
                <a:cs typeface="Arial" panose="020B0604020202020204" pitchFamily="34" charset="0"/>
              </a:rPr>
              <a:t>Nyt dias/Nyt slide</a:t>
            </a:r>
            <a:r>
              <a:rPr lang="da-DK" altLang="da-DK" sz="9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 med AAU-design. </a:t>
            </a:r>
          </a:p>
          <a:p>
            <a:pPr eaLnBrk="1" hangingPunct="1">
              <a:spcAft>
                <a:spcPts val="600"/>
              </a:spcAft>
              <a:defRPr/>
            </a:pPr>
            <a:endParaRPr lang="da-DK" altLang="da-DK" sz="900" baseline="0" noProof="1">
              <a:solidFill>
                <a:schemeClr val="tx1"/>
              </a:solidFill>
              <a:latin typeface="+mn-lt"/>
              <a:cs typeface="Arial" panose="020B0604020202020204" pitchFamily="34" charset="0"/>
            </a:endParaRPr>
          </a:p>
          <a:p>
            <a:pPr eaLnBrk="1" hangingPunct="1">
              <a:lnSpc>
                <a:spcPct val="90000"/>
              </a:lnSpc>
              <a:spcAft>
                <a:spcPts val="0"/>
              </a:spcAft>
              <a:defRPr/>
            </a:pPr>
            <a:r>
              <a:rPr lang="da-DK" sz="1000" b="1" kern="1200" spc="300" noProof="1">
                <a:solidFill>
                  <a:schemeClr val="tx1"/>
                </a:solidFill>
                <a:latin typeface="Arial" charset="0"/>
                <a:ea typeface="+mn-ea"/>
                <a:cs typeface="Arial" panose="020B0604020202020204" pitchFamily="34" charset="0"/>
              </a:rPr>
              <a:t>GITTER- OG HJÆLPELINJER</a:t>
            </a:r>
          </a:p>
          <a:p>
            <a:pPr eaLnBrk="1" hangingPunct="1">
              <a:lnSpc>
                <a:spcPct val="90000"/>
              </a:lnSpc>
              <a:spcAft>
                <a:spcPts val="0"/>
              </a:spcAft>
              <a:defRPr/>
            </a:pPr>
            <a:endParaRPr lang="da-DK" sz="1000" b="1" kern="1200" spc="3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0" kern="1200" noProof="1">
                <a:solidFill>
                  <a:schemeClr val="tx1"/>
                </a:solidFill>
                <a:latin typeface="Arial" charset="0"/>
                <a:ea typeface="+mn-ea"/>
                <a:cs typeface="Arial" panose="020B0604020202020204" pitchFamily="34" charset="0"/>
              </a:rPr>
              <a:t>For at få et ensartet udtryk i vores præsentationer er der</a:t>
            </a:r>
            <a:r>
              <a:rPr lang="da-DK" sz="900" b="0" kern="1200" baseline="0" noProof="1">
                <a:solidFill>
                  <a:schemeClr val="tx1"/>
                </a:solidFill>
                <a:latin typeface="Arial" charset="0"/>
                <a:ea typeface="+mn-ea"/>
                <a:cs typeface="Arial" panose="020B0604020202020204" pitchFamily="34" charset="0"/>
              </a:rPr>
              <a:t> guidelines i form af </a:t>
            </a:r>
            <a:r>
              <a:rPr lang="da-DK" sz="900" b="1" kern="1200" baseline="0" noProof="1">
                <a:solidFill>
                  <a:schemeClr val="tx1"/>
                </a:solidFill>
                <a:latin typeface="Arial" charset="0"/>
                <a:ea typeface="+mn-ea"/>
                <a:cs typeface="Arial" panose="020B0604020202020204" pitchFamily="34" charset="0"/>
              </a:rPr>
              <a:t>Hjælpelinjer. </a:t>
            </a:r>
            <a:r>
              <a:rPr lang="da-DK" sz="900" b="0" kern="1200" baseline="0" noProof="1">
                <a:solidFill>
                  <a:schemeClr val="tx1"/>
                </a:solidFill>
                <a:latin typeface="Arial" charset="0"/>
                <a:ea typeface="+mn-ea"/>
                <a:cs typeface="Arial" panose="020B0604020202020204" pitchFamily="34" charset="0"/>
              </a:rPr>
              <a:t>For at se disse: </a:t>
            </a:r>
            <a:endParaRPr lang="da-DK" sz="900" b="0" kern="1200" noProof="1">
              <a:solidFill>
                <a:schemeClr val="tx1"/>
              </a:solidFill>
              <a:latin typeface="Arial" charset="0"/>
              <a:ea typeface="+mn-ea"/>
              <a:cs typeface="Arial" panose="020B0604020202020204" pitchFamily="34" charset="0"/>
            </a:endParaRP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1. </a:t>
            </a:r>
            <a:r>
              <a:rPr lang="da-DK" sz="900" b="0" kern="1200" noProof="1">
                <a:solidFill>
                  <a:schemeClr val="tx1"/>
                </a:solidFill>
                <a:latin typeface="Arial" charset="0"/>
                <a:ea typeface="+mn-ea"/>
                <a:cs typeface="Arial" panose="020B0604020202020204" pitchFamily="34" charset="0"/>
              </a:rPr>
              <a:t>Klik på </a:t>
            </a:r>
            <a:r>
              <a:rPr lang="da-DK" sz="900" b="1" kern="1200" noProof="1">
                <a:solidFill>
                  <a:schemeClr val="tx1"/>
                </a:solidFill>
                <a:latin typeface="Arial" charset="0"/>
                <a:ea typeface="+mn-ea"/>
                <a:cs typeface="Arial" panose="020B0604020202020204" pitchFamily="34" charset="0"/>
              </a:rPr>
              <a:t>Vis</a:t>
            </a:r>
          </a:p>
          <a:p>
            <a:pPr eaLnBrk="1" hangingPunct="1">
              <a:lnSpc>
                <a:spcPct val="90000"/>
              </a:lnSpc>
              <a:spcAft>
                <a:spcPts val="600"/>
              </a:spcAft>
              <a:defRPr/>
            </a:pPr>
            <a:r>
              <a:rPr lang="da-DK" sz="900" b="1" kern="1200" noProof="1">
                <a:solidFill>
                  <a:schemeClr val="tx1"/>
                </a:solidFill>
                <a:latin typeface="Arial" charset="0"/>
                <a:ea typeface="+mn-ea"/>
                <a:cs typeface="Arial" panose="020B0604020202020204" pitchFamily="34" charset="0"/>
              </a:rPr>
              <a:t>2. </a:t>
            </a:r>
            <a:r>
              <a:rPr lang="da-DK" sz="900" b="0" kern="1200" noProof="1">
                <a:solidFill>
                  <a:schemeClr val="tx1"/>
                </a:solidFill>
                <a:latin typeface="Arial" charset="0"/>
                <a:ea typeface="+mn-ea"/>
                <a:cs typeface="Arial" panose="020B0604020202020204" pitchFamily="34" charset="0"/>
              </a:rPr>
              <a:t>Vælg </a:t>
            </a:r>
            <a:r>
              <a:rPr lang="da-DK" sz="900" b="1" kern="1200" noProof="1">
                <a:solidFill>
                  <a:schemeClr val="tx1"/>
                </a:solidFill>
                <a:latin typeface="Arial" charset="0"/>
                <a:ea typeface="+mn-ea"/>
                <a:cs typeface="Arial" panose="020B0604020202020204" pitchFamily="34" charset="0"/>
              </a:rPr>
              <a:t>Gitterlinjer</a:t>
            </a:r>
            <a:r>
              <a:rPr lang="da-DK" sz="900" b="0" kern="1200" noProof="1">
                <a:solidFill>
                  <a:schemeClr val="tx1"/>
                </a:solidFill>
                <a:latin typeface="Arial" charset="0"/>
                <a:ea typeface="+mn-ea"/>
                <a:cs typeface="Arial" panose="020B0604020202020204" pitchFamily="34" charset="0"/>
              </a:rPr>
              <a:t> og/eller </a:t>
            </a:r>
            <a:r>
              <a:rPr lang="da-DK" sz="900" b="1" kern="1200" noProof="1">
                <a:solidFill>
                  <a:schemeClr val="tx1"/>
                </a:solidFill>
                <a:latin typeface="Arial" charset="0"/>
                <a:ea typeface="+mn-ea"/>
                <a:cs typeface="Arial" panose="020B0604020202020204" pitchFamily="34" charset="0"/>
              </a:rPr>
              <a:t>Hjælpelinjer</a:t>
            </a:r>
          </a:p>
          <a:p>
            <a:pPr eaLnBrk="1" hangingPunct="1">
              <a:lnSpc>
                <a:spcPct val="90000"/>
              </a:lnSpc>
              <a:spcAft>
                <a:spcPts val="600"/>
              </a:spcAft>
              <a:defRPr/>
            </a:pPr>
            <a:r>
              <a:rPr lang="da-DK" sz="900" b="1" kern="1200" noProof="1">
                <a:solidFill>
                  <a:srgbClr val="DF6752"/>
                </a:solidFill>
                <a:latin typeface="Arial" charset="0"/>
                <a:ea typeface="+mn-ea"/>
                <a:cs typeface="Arial" panose="020B0604020202020204" pitchFamily="34" charset="0"/>
              </a:rPr>
              <a:t>Tip: </a:t>
            </a:r>
            <a:r>
              <a:rPr lang="da-DK" sz="900" b="0" kern="1200" noProof="1">
                <a:solidFill>
                  <a:srgbClr val="DF6752"/>
                </a:solidFill>
                <a:latin typeface="Arial" charset="0"/>
                <a:ea typeface="+mn-ea"/>
                <a:cs typeface="Arial" panose="020B0604020202020204" pitchFamily="34" charset="0"/>
              </a:rPr>
              <a:t>Tryk </a:t>
            </a:r>
            <a:r>
              <a:rPr lang="da-DK" sz="900" b="1" kern="1200" noProof="1">
                <a:solidFill>
                  <a:srgbClr val="DF6752"/>
                </a:solidFill>
                <a:latin typeface="Arial" charset="0"/>
                <a:ea typeface="+mn-ea"/>
                <a:cs typeface="Arial" panose="020B0604020202020204" pitchFamily="34" charset="0"/>
              </a:rPr>
              <a:t>Alt + F9</a:t>
            </a:r>
            <a:r>
              <a:rPr lang="da-DK" sz="900" b="0" kern="1200" noProof="1">
                <a:solidFill>
                  <a:srgbClr val="DF6752"/>
                </a:solidFill>
                <a:latin typeface="Arial" charset="0"/>
                <a:ea typeface="+mn-ea"/>
                <a:cs typeface="Arial" panose="020B0604020202020204" pitchFamily="34" charset="0"/>
              </a:rPr>
              <a:t> for hurtig visning af hjælpelinjer</a:t>
            </a:r>
          </a:p>
          <a:p>
            <a:pPr eaLnBrk="1" hangingPunct="1">
              <a:spcAft>
                <a:spcPts val="600"/>
              </a:spcAft>
              <a:defRPr/>
            </a:pPr>
            <a:endParaRPr lang="da-DK" altLang="da-DK" sz="900" noProof="1">
              <a:solidFill>
                <a:schemeClr val="tx1"/>
              </a:solidFill>
              <a:latin typeface="+mn-lt"/>
              <a:cs typeface="Arial" panose="020B0604020202020204" pitchFamily="34" charset="0"/>
            </a:endParaRPr>
          </a:p>
        </p:txBody>
      </p:sp>
      <p:pic>
        <p:nvPicPr>
          <p:cNvPr id="18" name="Billede 25"/>
          <p:cNvPicPr>
            <a:picLocks noChangeAspect="1"/>
          </p:cNvPicPr>
          <p:nvPr userDrawn="1"/>
        </p:nvPicPr>
        <p:blipFill>
          <a:blip r:embed="rId3"/>
          <a:stretch>
            <a:fillRect/>
          </a:stretch>
        </p:blipFill>
        <p:spPr>
          <a:xfrm>
            <a:off x="11273427" y="2241762"/>
            <a:ext cx="368254" cy="393946"/>
          </a:xfrm>
          <a:prstGeom prst="rect">
            <a:avLst/>
          </a:prstGeom>
        </p:spPr>
      </p:pic>
      <p:pic>
        <p:nvPicPr>
          <p:cNvPr id="19" name="Billede 36"/>
          <p:cNvPicPr>
            <a:picLocks noChangeAspect="1"/>
          </p:cNvPicPr>
          <p:nvPr userDrawn="1"/>
        </p:nvPicPr>
        <p:blipFill>
          <a:blip r:embed="rId4"/>
          <a:stretch>
            <a:fillRect/>
          </a:stretch>
        </p:blipFill>
        <p:spPr>
          <a:xfrm>
            <a:off x="11265672" y="3658525"/>
            <a:ext cx="416717" cy="397335"/>
          </a:xfrm>
          <a:prstGeom prst="rect">
            <a:avLst/>
          </a:prstGeom>
        </p:spPr>
      </p:pic>
      <p:pic>
        <p:nvPicPr>
          <p:cNvPr id="21" name="Billede 39"/>
          <p:cNvPicPr>
            <a:picLocks noChangeAspect="1"/>
          </p:cNvPicPr>
          <p:nvPr userDrawn="1"/>
        </p:nvPicPr>
        <p:blipFill rotWithShape="1">
          <a:blip r:embed="rId5"/>
          <a:srcRect l="2931" r="60888"/>
          <a:stretch/>
        </p:blipFill>
        <p:spPr>
          <a:xfrm>
            <a:off x="5729521" y="2621888"/>
            <a:ext cx="319516" cy="568784"/>
          </a:xfrm>
          <a:prstGeom prst="rect">
            <a:avLst/>
          </a:prstGeom>
        </p:spPr>
      </p:pic>
      <p:sp>
        <p:nvSpPr>
          <p:cNvPr id="22" name="Rektangel 21"/>
          <p:cNvSpPr/>
          <p:nvPr userDrawn="1"/>
        </p:nvSpPr>
        <p:spPr>
          <a:xfrm>
            <a:off x="509551" y="510317"/>
            <a:ext cx="6096000" cy="1200329"/>
          </a:xfrm>
          <a:prstGeom prst="rect">
            <a:avLst/>
          </a:prstGeom>
        </p:spPr>
        <p:txBody>
          <a:bodyPr>
            <a:spAutoFit/>
          </a:bodyPr>
          <a:lstStyle/>
          <a:p>
            <a:r>
              <a:rPr lang="en-US" sz="3600" b="1" spc="300" dirty="0"/>
              <a:t>BRUGERGUIDE</a:t>
            </a:r>
            <a:br>
              <a:rPr lang="en-US" sz="3600" b="1" spc="300" dirty="0"/>
            </a:br>
            <a:endParaRPr lang="da-DK" sz="3600" b="1" spc="300" dirty="0"/>
          </a:p>
        </p:txBody>
      </p:sp>
    </p:spTree>
    <p:extLst>
      <p:ext uri="{BB962C8B-B14F-4D97-AF65-F5344CB8AC3E}">
        <p14:creationId xmlns:p14="http://schemas.microsoft.com/office/powerpoint/2010/main" val="366603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x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accent1">
                    <a:alpha val="70000"/>
                  </a:schemeClr>
                </a:solidFill>
              </a:defRPr>
            </a:lvl1pPr>
          </a:lstStyle>
          <a:p>
            <a:fld id="{D8D877B3-D348-4611-9BDB-C5374591D951}" type="slidenum">
              <a:rPr lang="en-US" smtClean="0"/>
              <a:pPr/>
              <a:t>‹nr.›</a:t>
            </a:fld>
            <a:endParaRPr lang="en-US" dirty="0"/>
          </a:p>
        </p:txBody>
      </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4" name="Gruppe 53"/>
          <p:cNvGrpSpPr/>
          <p:nvPr userDrawn="1"/>
        </p:nvGrpSpPr>
        <p:grpSpPr>
          <a:xfrm>
            <a:off x="4733281" y="657225"/>
            <a:ext cx="405154" cy="1182460"/>
            <a:chOff x="320675" y="2816225"/>
            <a:chExt cx="350838" cy="1023938"/>
          </a:xfrm>
          <a:solidFill>
            <a:schemeClr val="tx1"/>
          </a:solidFill>
        </p:grpSpPr>
        <p:sp>
          <p:nvSpPr>
            <p:cNvPr id="55"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6"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8"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9"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2"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74" name="Picture Placeholder 4"/>
          <p:cNvSpPr>
            <a:spLocks noGrp="1"/>
          </p:cNvSpPr>
          <p:nvPr>
            <p:ph type="pic" sz="quarter" idx="11" hasCustomPrompt="1"/>
          </p:nvPr>
        </p:nvSpPr>
        <p:spPr>
          <a:xfrm>
            <a:off x="-19951"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75" name="Title 4"/>
          <p:cNvSpPr>
            <a:spLocks noGrp="1"/>
          </p:cNvSpPr>
          <p:nvPr>
            <p:ph type="title" hasCustomPrompt="1"/>
          </p:nvPr>
        </p:nvSpPr>
        <p:spPr>
          <a:xfrm>
            <a:off x="5324157" y="359273"/>
            <a:ext cx="4490445" cy="1621619"/>
          </a:xfrm>
        </p:spPr>
        <p:txBody>
          <a:bodyPr/>
          <a:lstStyle>
            <a:lvl1pPr>
              <a:defRPr sz="3600"/>
            </a:lvl1pPr>
          </a:lstStyle>
          <a:p>
            <a:r>
              <a:rPr lang="en-US"/>
              <a:t>KLIK HER FOR AT ÆNDRE TITEL</a:t>
            </a:r>
            <a:endParaRPr lang="en-US" dirty="0"/>
          </a:p>
        </p:txBody>
      </p:sp>
      <p:sp>
        <p:nvSpPr>
          <p:cNvPr id="76" name="Pladsholder til tekst 3"/>
          <p:cNvSpPr>
            <a:spLocks noGrp="1"/>
          </p:cNvSpPr>
          <p:nvPr>
            <p:ph type="body" sz="quarter" idx="12" hasCustomPrompt="1"/>
          </p:nvPr>
        </p:nvSpPr>
        <p:spPr>
          <a:xfrm>
            <a:off x="5324158"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137337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x billede højre - Blå">
    <p:spTree>
      <p:nvGrpSpPr>
        <p:cNvPr id="1" name=""/>
        <p:cNvGrpSpPr/>
        <p:nvPr/>
      </p:nvGrpSpPr>
      <p:grpSpPr>
        <a:xfrm>
          <a:off x="0" y="0"/>
          <a:ext cx="0" cy="0"/>
          <a:chOff x="0" y="0"/>
          <a:chExt cx="0" cy="0"/>
        </a:xfrm>
      </p:grpSpPr>
      <p:sp>
        <p:nvSpPr>
          <p:cNvPr id="7" name="Rectangle 6"/>
          <p:cNvSpPr/>
          <p:nvPr userDrawn="1"/>
        </p:nvSpPr>
        <p:spPr>
          <a:xfrm>
            <a:off x="0"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7427913"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4" y="373446"/>
            <a:ext cx="4683125"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687094"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Tree>
    <p:extLst>
      <p:ext uri="{BB962C8B-B14F-4D97-AF65-F5344CB8AC3E}">
        <p14:creationId xmlns:p14="http://schemas.microsoft.com/office/powerpoint/2010/main" val="224794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or billede højre - blå">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6" name="Title 4"/>
          <p:cNvSpPr>
            <a:spLocks noGrp="1"/>
          </p:cNvSpPr>
          <p:nvPr>
            <p:ph type="title" hasCustomPrompt="1"/>
          </p:nvPr>
        </p:nvSpPr>
        <p:spPr>
          <a:xfrm>
            <a:off x="587375" y="373446"/>
            <a:ext cx="4454526" cy="1471230"/>
          </a:xfrm>
        </p:spPr>
        <p:txBody>
          <a:bodyPr/>
          <a:lstStyle>
            <a:lvl1pPr>
              <a:defRPr sz="3600">
                <a:solidFill>
                  <a:schemeClr val="bg1"/>
                </a:solidFill>
              </a:defRPr>
            </a:lvl1pPr>
          </a:lstStyle>
          <a:p>
            <a:r>
              <a:rPr lang="en-US"/>
              <a:t>KLIK HER FOR AT ÆNDRE TITEL</a:t>
            </a:r>
            <a:endParaRPr lang="en-US" dirty="0"/>
          </a:p>
        </p:txBody>
      </p:sp>
      <p:grpSp>
        <p:nvGrpSpPr>
          <p:cNvPr id="31" name="Gruppe 30"/>
          <p:cNvGrpSpPr/>
          <p:nvPr userDrawn="1"/>
        </p:nvGrpSpPr>
        <p:grpSpPr>
          <a:xfrm>
            <a:off x="5466450" y="6027162"/>
            <a:ext cx="1272706"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4" name="Pladsholder til tekst 3"/>
          <p:cNvSpPr>
            <a:spLocks noGrp="1"/>
          </p:cNvSpPr>
          <p:nvPr>
            <p:ph type="body" sz="quarter" idx="12" hasCustomPrompt="1"/>
          </p:nvPr>
        </p:nvSpPr>
        <p:spPr>
          <a:xfrm>
            <a:off x="583406" y="2101809"/>
            <a:ext cx="4458495" cy="36004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grpSp>
        <p:nvGrpSpPr>
          <p:cNvPr id="2" name="Gruppe 1"/>
          <p:cNvGrpSpPr/>
          <p:nvPr userDrawn="1"/>
        </p:nvGrpSpPr>
        <p:grpSpPr>
          <a:xfrm>
            <a:off x="-3502" y="657225"/>
            <a:ext cx="405154"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schemeClr val="bg1"/>
                </a:solidFill>
              </a:endParaRPr>
            </a:p>
          </p:txBody>
        </p:sp>
      </p:grpSp>
      <p:sp>
        <p:nvSpPr>
          <p:cNvPr id="75" name="Picture Placeholder 4"/>
          <p:cNvSpPr>
            <a:spLocks noGrp="1"/>
          </p:cNvSpPr>
          <p:nvPr>
            <p:ph type="pic" sz="quarter" idx="11" hasCustomPrompt="1"/>
          </p:nvPr>
        </p:nvSpPr>
        <p:spPr>
          <a:xfrm>
            <a:off x="5270500"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915933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å layout højre">
    <p:spTree>
      <p:nvGrpSpPr>
        <p:cNvPr id="1" name=""/>
        <p:cNvGrpSpPr/>
        <p:nvPr/>
      </p:nvGrpSpPr>
      <p:grpSpPr>
        <a:xfrm>
          <a:off x="0" y="0"/>
          <a:ext cx="0" cy="0"/>
          <a:chOff x="0" y="0"/>
          <a:chExt cx="0" cy="0"/>
        </a:xfrm>
      </p:grpSpPr>
      <p:sp>
        <p:nvSpPr>
          <p:cNvPr id="26" name="Rectangle 6"/>
          <p:cNvSpPr/>
          <p:nvPr userDrawn="1"/>
        </p:nvSpPr>
        <p:spPr>
          <a:xfrm>
            <a:off x="7427913"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Pladsholder til tekst 3"/>
          <p:cNvSpPr>
            <a:spLocks noGrp="1"/>
          </p:cNvSpPr>
          <p:nvPr>
            <p:ph type="body" sz="quarter" idx="17" hasCustomPrompt="1"/>
          </p:nvPr>
        </p:nvSpPr>
        <p:spPr>
          <a:xfrm>
            <a:off x="8027662" y="2927417"/>
            <a:ext cx="3673420"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a:t>Indsæt bullets</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pPr/>
              <a:t>‹nr.›</a:t>
            </a:fld>
            <a:endParaRPr lang="en-US" dirty="0"/>
          </a:p>
        </p:txBody>
      </p:sp>
      <p:grpSp>
        <p:nvGrpSpPr>
          <p:cNvPr id="5" name="Gruppe 4"/>
          <p:cNvGrpSpPr/>
          <p:nvPr userDrawn="1"/>
        </p:nvGrpSpPr>
        <p:grpSpPr>
          <a:xfrm>
            <a:off x="7427914" y="1288619"/>
            <a:ext cx="405154"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29" name="Gruppe 28"/>
          <p:cNvGrpSpPr/>
          <p:nvPr userDrawn="1"/>
        </p:nvGrpSpPr>
        <p:grpSpPr>
          <a:xfrm>
            <a:off x="5466450" y="6027162"/>
            <a:ext cx="1272706"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
        <p:nvSpPr>
          <p:cNvPr id="53" name="Title 4"/>
          <p:cNvSpPr>
            <a:spLocks noGrp="1"/>
          </p:cNvSpPr>
          <p:nvPr>
            <p:ph type="title" hasCustomPrompt="1"/>
          </p:nvPr>
        </p:nvSpPr>
        <p:spPr>
          <a:xfrm>
            <a:off x="8027663" y="943460"/>
            <a:ext cx="3673419" cy="1860884"/>
          </a:xfrm>
        </p:spPr>
        <p:txBody>
          <a:bodyPr/>
          <a:lstStyle>
            <a:lvl1pPr>
              <a:defRPr sz="3600">
                <a:solidFill>
                  <a:schemeClr val="bg1"/>
                </a:solidFill>
              </a:defRPr>
            </a:lvl1pPr>
          </a:lstStyle>
          <a:p>
            <a:r>
              <a:rPr lang="en-US"/>
              <a:t>KLIK HER FOR AT ÆNDRE TITEL</a:t>
            </a:r>
            <a:endParaRPr lang="en-US" dirty="0"/>
          </a:p>
        </p:txBody>
      </p:sp>
    </p:spTree>
    <p:extLst>
      <p:ext uri="{BB962C8B-B14F-4D97-AF65-F5344CB8AC3E}">
        <p14:creationId xmlns:p14="http://schemas.microsoft.com/office/powerpoint/2010/main" val="328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AU_Forsid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AALBORG UNIVERSITY</a:t>
            </a:r>
            <a:br>
              <a:rPr lang="en-US" dirty="0"/>
            </a:br>
            <a:r>
              <a:rPr lang="en-US" dirty="0"/>
              <a:t>HEADLINE</a:t>
            </a:r>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algn="ctr">
              <a:defRPr sz="1800" spc="300" baseline="0"/>
            </a:lvl1pPr>
          </a:lstStyle>
          <a:p>
            <a:pPr lvl="0"/>
            <a:r>
              <a:rPr lang="da-DK" dirty="0"/>
              <a:t>BY 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2072532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AU_Break">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800" baseline="0">
                <a:solidFill>
                  <a:schemeClr val="tx1"/>
                </a:solidFill>
              </a:defRPr>
            </a:lvl1pPr>
          </a:lstStyle>
          <a:p>
            <a:r>
              <a:rPr lang="en-US" dirty="0"/>
              <a:t>BREAK</a:t>
            </a:r>
            <a:br>
              <a:rPr lang="en-US" dirty="0"/>
            </a:br>
            <a:r>
              <a:rPr lang="en-US" dirty="0"/>
              <a:t>HEADLINE</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Tree>
    <p:extLst>
      <p:ext uri="{BB962C8B-B14F-4D97-AF65-F5344CB8AC3E}">
        <p14:creationId xmlns:p14="http://schemas.microsoft.com/office/powerpoint/2010/main" val="1691905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gsorden _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
        <p:nvSpPr>
          <p:cNvPr id="13" name="Pladsholder til tekst 12"/>
          <p:cNvSpPr>
            <a:spLocks noGrp="1"/>
          </p:cNvSpPr>
          <p:nvPr>
            <p:ph type="body" sz="quarter" idx="13" hasCustomPrompt="1"/>
          </p:nvPr>
        </p:nvSpPr>
        <p:spPr>
          <a:xfrm>
            <a:off x="587375" y="2216152"/>
            <a:ext cx="5108575" cy="3419473"/>
          </a:xfrm>
        </p:spPr>
        <p:txBody>
          <a:bodyPr>
            <a:normAutofit/>
          </a:bodyPr>
          <a:lstStyle>
            <a:lvl2pPr marL="285750" indent="-285750">
              <a:lnSpc>
                <a:spcPct val="120000"/>
              </a:lnSpc>
              <a:spcBef>
                <a:spcPts val="1000"/>
              </a:spcBef>
              <a:buFontTx/>
              <a:buBlip>
                <a:blip r:embed="rId2"/>
              </a:buBlip>
              <a:defRPr sz="1600" baseline="0"/>
            </a:lvl2pPr>
          </a:lstStyle>
          <a:p>
            <a:pPr lvl="1"/>
            <a:r>
              <a:rPr lang="da-DK" dirty="0" err="1"/>
              <a:t>Insert</a:t>
            </a:r>
            <a:r>
              <a:rPr lang="da-DK" dirty="0"/>
              <a:t> </a:t>
            </a:r>
            <a:r>
              <a:rPr lang="da-DK" dirty="0" err="1"/>
              <a:t>text</a:t>
            </a:r>
            <a:endParaRPr lang="da-DK" dirty="0"/>
          </a:p>
        </p:txBody>
      </p:sp>
      <p:sp>
        <p:nvSpPr>
          <p:cNvPr id="6" name="Picture Placeholder 4"/>
          <p:cNvSpPr>
            <a:spLocks noGrp="1"/>
          </p:cNvSpPr>
          <p:nvPr>
            <p:ph type="pic" sz="quarter" idx="11" hasCustomPrompt="1"/>
          </p:nvPr>
        </p:nvSpPr>
        <p:spPr>
          <a:xfrm>
            <a:off x="6096001" y="2216151"/>
            <a:ext cx="5524500" cy="3419475"/>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3140006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3" name="Title 4"/>
          <p:cNvSpPr>
            <a:spLocks noGrp="1"/>
          </p:cNvSpPr>
          <p:nvPr>
            <p:ph type="title" hasCustomPrompt="1"/>
          </p:nvPr>
        </p:nvSpPr>
        <p:spPr>
          <a:xfrm>
            <a:off x="587375" y="370292"/>
            <a:ext cx="5108575" cy="1474385"/>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2547121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30" name="Gruppe 29"/>
          <p:cNvGrpSpPr/>
          <p:nvPr userDrawn="1"/>
        </p:nvGrpSpPr>
        <p:grpSpPr>
          <a:xfrm>
            <a:off x="0" y="657225"/>
            <a:ext cx="405155"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6" name="Title 4"/>
          <p:cNvSpPr>
            <a:spLocks noGrp="1"/>
          </p:cNvSpPr>
          <p:nvPr>
            <p:ph type="title" hasCustomPrompt="1"/>
          </p:nvPr>
        </p:nvSpPr>
        <p:spPr>
          <a:xfrm>
            <a:off x="587375" y="370766"/>
            <a:ext cx="4516439" cy="1473911"/>
          </a:xfrm>
        </p:spPr>
        <p:txBody>
          <a:bodyPr/>
          <a:lstStyle>
            <a:lvl1pPr>
              <a:defRPr sz="3600"/>
            </a:lvl1pPr>
          </a:lstStyle>
          <a:p>
            <a:r>
              <a:rPr lang="en-US" dirty="0"/>
              <a:t>CLICK TO EDIT TITLE</a:t>
            </a:r>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1"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p:nvPr>
        </p:nvSpPr>
        <p:spPr>
          <a:xfrm>
            <a:off x="587375" y="2065339"/>
            <a:ext cx="4516439" cy="3243263"/>
          </a:xfrm>
        </p:spPr>
        <p:txBody>
          <a:bodyPr/>
          <a:lstStyle>
            <a:lvl1pPr marL="285750" indent="-285750">
              <a:buFontTx/>
              <a:buBlip>
                <a:blip r:embed="rId3"/>
              </a:buBlip>
              <a:defRPr/>
            </a:lvl1pPr>
          </a:lstStyle>
          <a:p>
            <a:pPr lvl="0"/>
            <a:r>
              <a:rPr lang="da-DK" dirty="0"/>
              <a:t>Rediger typografien i masterens</a:t>
            </a:r>
          </a:p>
        </p:txBody>
      </p:sp>
    </p:spTree>
    <p:extLst>
      <p:ext uri="{BB962C8B-B14F-4D97-AF65-F5344CB8AC3E}">
        <p14:creationId xmlns:p14="http://schemas.microsoft.com/office/powerpoint/2010/main" val="39007083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_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6" y="367630"/>
            <a:ext cx="4886993" cy="1621619"/>
          </a:xfrm>
        </p:spPr>
        <p:txBody>
          <a:bodyPr/>
          <a:lstStyle>
            <a:lvl1pPr>
              <a:defRPr sz="3600"/>
            </a:lvl1pPr>
          </a:lstStyle>
          <a:p>
            <a:r>
              <a:rPr lang="en-US" dirty="0"/>
              <a:t>CLICK TO EDIT TITLE</a:t>
            </a:r>
          </a:p>
        </p:txBody>
      </p:sp>
      <p:sp>
        <p:nvSpPr>
          <p:cNvPr id="11" name="Pladsholder til diagram 10"/>
          <p:cNvSpPr>
            <a:spLocks noGrp="1"/>
          </p:cNvSpPr>
          <p:nvPr>
            <p:ph type="chart" sz="quarter" idx="12"/>
          </p:nvPr>
        </p:nvSpPr>
        <p:spPr>
          <a:xfrm>
            <a:off x="6096001" y="2262581"/>
            <a:ext cx="5524500" cy="3572737"/>
          </a:xfrm>
        </p:spPr>
        <p:txBody>
          <a:bodyPr/>
          <a:lstStyle/>
          <a:p>
            <a:endParaRPr lang="da-DK"/>
          </a:p>
        </p:txBody>
      </p:sp>
      <p:sp>
        <p:nvSpPr>
          <p:cNvPr id="13" name="Pladsholder til tekst 12"/>
          <p:cNvSpPr>
            <a:spLocks noGrp="1"/>
          </p:cNvSpPr>
          <p:nvPr>
            <p:ph type="body" sz="quarter" idx="13" hasCustomPrompt="1"/>
          </p:nvPr>
        </p:nvSpPr>
        <p:spPr>
          <a:xfrm>
            <a:off x="587375" y="2262581"/>
            <a:ext cx="4886992" cy="3572737"/>
          </a:xfrm>
        </p:spPr>
        <p:txBody>
          <a:bodyPr>
            <a:normAutofit/>
          </a:bodyPr>
          <a:lstStyle>
            <a:lvl2pPr marL="285750" indent="-285750">
              <a:buFontTx/>
              <a:buBlip>
                <a:blip r:embed="rId2"/>
              </a:buBlip>
              <a:defRPr sz="1600" baseline="0"/>
            </a:lvl2pPr>
          </a:lstStyle>
          <a:p>
            <a:pPr lvl="1"/>
            <a:r>
              <a:rPr lang="da-DK" dirty="0"/>
              <a:t>INSERT TEXT</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Tree>
    <p:extLst>
      <p:ext uri="{BB962C8B-B14F-4D97-AF65-F5344CB8AC3E}">
        <p14:creationId xmlns:p14="http://schemas.microsoft.com/office/powerpoint/2010/main" val="36284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5" y="3827463"/>
            <a:ext cx="7341129" cy="412750"/>
          </a:xfrm>
          <a:solidFill>
            <a:schemeClr val="bg1"/>
          </a:solidFill>
        </p:spPr>
        <p:txBody>
          <a:bodyPr>
            <a:noAutofit/>
          </a:bodyPr>
          <a:lstStyle>
            <a:lvl1pPr marL="0" indent="0" algn="ctr">
              <a:buFontTx/>
              <a:buNone/>
              <a:defRPr sz="1800" spc="300" baseline="0"/>
            </a:lvl1pPr>
          </a:lstStyle>
          <a:p>
            <a:pPr lvl="0"/>
            <a:r>
              <a:rPr lang="da-DK"/>
              <a:t>AF </a:t>
            </a:r>
            <a:r>
              <a:rPr lang="da-DK" dirty="0"/>
              <a:t>NAVN NAVNESEN</a:t>
            </a:r>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_ bund">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Title 4"/>
          <p:cNvSpPr>
            <a:spLocks noGrp="1"/>
          </p:cNvSpPr>
          <p:nvPr>
            <p:ph type="title" hasCustomPrompt="1"/>
          </p:nvPr>
        </p:nvSpPr>
        <p:spPr>
          <a:xfrm>
            <a:off x="587375" y="359275"/>
            <a:ext cx="4490445" cy="1621619"/>
          </a:xfrm>
        </p:spPr>
        <p:txBody>
          <a:bodyPr/>
          <a:lstStyle>
            <a:lvl1pPr>
              <a:defRPr sz="3600"/>
            </a:lvl1pPr>
          </a:lstStyle>
          <a:p>
            <a:r>
              <a:rPr lang="en-US" dirty="0"/>
              <a:t>CLICK TO EDIT TITLE</a:t>
            </a:r>
          </a:p>
        </p:txBody>
      </p:sp>
      <p:sp>
        <p:nvSpPr>
          <p:cNvPr id="4" name="Pladsholder til tekst 3"/>
          <p:cNvSpPr>
            <a:spLocks noGrp="1"/>
          </p:cNvSpPr>
          <p:nvPr>
            <p:ph type="body" sz="quarter" idx="12" hasCustomPrompt="1"/>
          </p:nvPr>
        </p:nvSpPr>
        <p:spPr>
          <a:xfrm>
            <a:off x="587376" y="2143360"/>
            <a:ext cx="4490445" cy="3752115"/>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Tree>
    <p:extLst>
      <p:ext uri="{BB962C8B-B14F-4D97-AF65-F5344CB8AC3E}">
        <p14:creationId xmlns:p14="http://schemas.microsoft.com/office/powerpoint/2010/main" val="9138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å layout - Billede højre">
    <p:spTree>
      <p:nvGrpSpPr>
        <p:cNvPr id="1" name=""/>
        <p:cNvGrpSpPr/>
        <p:nvPr/>
      </p:nvGrpSpPr>
      <p:grpSpPr>
        <a:xfrm>
          <a:off x="0" y="0"/>
          <a:ext cx="0" cy="0"/>
          <a:chOff x="0" y="0"/>
          <a:chExt cx="0" cy="0"/>
        </a:xfrm>
      </p:grpSpPr>
      <p:sp>
        <p:nvSpPr>
          <p:cNvPr id="7" name="Rectangle 6"/>
          <p:cNvSpPr/>
          <p:nvPr userDrawn="1"/>
        </p:nvSpPr>
        <p:spPr>
          <a:xfrm>
            <a:off x="1" y="0"/>
            <a:ext cx="742791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7427914" y="0"/>
            <a:ext cx="4764087"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587375" y="373446"/>
            <a:ext cx="4683125"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bg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6" y="2101810"/>
            <a:ext cx="4687095" cy="3765591"/>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Tree>
    <p:extLst>
      <p:ext uri="{BB962C8B-B14F-4D97-AF65-F5344CB8AC3E}">
        <p14:creationId xmlns:p14="http://schemas.microsoft.com/office/powerpoint/2010/main" val="289326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å layout - Billede højre">
    <p:spTree>
      <p:nvGrpSpPr>
        <p:cNvPr id="1" name=""/>
        <p:cNvGrpSpPr/>
        <p:nvPr/>
      </p:nvGrpSpPr>
      <p:grpSpPr>
        <a:xfrm>
          <a:off x="0" y="0"/>
          <a:ext cx="0" cy="0"/>
          <a:chOff x="0" y="0"/>
          <a:chExt cx="0" cy="0"/>
        </a:xfrm>
      </p:grpSpPr>
      <p:sp>
        <p:nvSpPr>
          <p:cNvPr id="7" name="Rectangle 6"/>
          <p:cNvSpPr/>
          <p:nvPr userDrawn="1"/>
        </p:nvSpPr>
        <p:spPr>
          <a:xfrm>
            <a:off x="1" y="0"/>
            <a:ext cx="52704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6" name="Title 4"/>
          <p:cNvSpPr>
            <a:spLocks noGrp="1"/>
          </p:cNvSpPr>
          <p:nvPr>
            <p:ph type="title" hasCustomPrompt="1"/>
          </p:nvPr>
        </p:nvSpPr>
        <p:spPr>
          <a:xfrm>
            <a:off x="587375" y="373446"/>
            <a:ext cx="4454527" cy="1471230"/>
          </a:xfrm>
        </p:spPr>
        <p:txBody>
          <a:bodyPr/>
          <a:lstStyle>
            <a:lvl1pPr>
              <a:defRPr sz="3600">
                <a:solidFill>
                  <a:schemeClr val="bg1"/>
                </a:solidFill>
              </a:defRPr>
            </a:lvl1pPr>
          </a:lstStyle>
          <a:p>
            <a:r>
              <a:rPr lang="en-US" dirty="0"/>
              <a:t>CLICK TO EDIT TITLE</a:t>
            </a:r>
          </a:p>
        </p:txBody>
      </p:sp>
      <p:grpSp>
        <p:nvGrpSpPr>
          <p:cNvPr id="31" name="Gruppe 30"/>
          <p:cNvGrpSpPr/>
          <p:nvPr userDrawn="1"/>
        </p:nvGrpSpPr>
        <p:grpSpPr>
          <a:xfrm>
            <a:off x="5466449" y="6027162"/>
            <a:ext cx="1272707" cy="669100"/>
            <a:chOff x="5387975" y="5659438"/>
            <a:chExt cx="1573213" cy="827087"/>
          </a:xfrm>
          <a:solidFill>
            <a:schemeClr val="tx1"/>
          </a:solidFill>
        </p:grpSpPr>
        <p:grpSp>
          <p:nvGrpSpPr>
            <p:cNvPr id="32" name="Gruppe 31"/>
            <p:cNvGrpSpPr/>
            <p:nvPr userDrawn="1"/>
          </p:nvGrpSpPr>
          <p:grpSpPr>
            <a:xfrm>
              <a:off x="5387975" y="6407150"/>
              <a:ext cx="1573213" cy="79375"/>
              <a:chOff x="5387975" y="6407150"/>
              <a:chExt cx="1573213" cy="79375"/>
            </a:xfrm>
            <a:grpFill/>
          </p:grpSpPr>
          <p:sp>
            <p:nvSpPr>
              <p:cNvPr id="37"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3"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3" name="Gruppe 32"/>
            <p:cNvGrpSpPr/>
            <p:nvPr userDrawn="1"/>
          </p:nvGrpSpPr>
          <p:grpSpPr>
            <a:xfrm>
              <a:off x="5880100" y="5659438"/>
              <a:ext cx="511175" cy="544512"/>
              <a:chOff x="5880100" y="5659438"/>
              <a:chExt cx="511175" cy="544512"/>
            </a:xfrm>
            <a:grpFill/>
          </p:grpSpPr>
          <p:sp>
            <p:nvSpPr>
              <p:cNvPr id="34"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5"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4" name="Pladsholder til tekst 3"/>
          <p:cNvSpPr>
            <a:spLocks noGrp="1"/>
          </p:cNvSpPr>
          <p:nvPr>
            <p:ph type="body" sz="quarter" idx="12" hasCustomPrompt="1"/>
          </p:nvPr>
        </p:nvSpPr>
        <p:spPr>
          <a:xfrm>
            <a:off x="583407" y="2101811"/>
            <a:ext cx="4458495" cy="3600491"/>
          </a:xfrm>
        </p:spPr>
        <p:txBody>
          <a:bodyPr/>
          <a:lstStyle>
            <a:lvl1pPr marL="285750" indent="-285750">
              <a:buFontTx/>
              <a:buBlip>
                <a:blip r:embed="rId2"/>
              </a:buBlip>
              <a:defRPr baseline="0">
                <a:solidFill>
                  <a:schemeClr val="bg1"/>
                </a:solidFill>
              </a:defRPr>
            </a:lvl1pPr>
            <a:lvl2pPr marL="536575" indent="-285750">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a:p>
            <a:pPr lvl="1"/>
            <a:endParaRPr lang="da-DK" dirty="0"/>
          </a:p>
        </p:txBody>
      </p:sp>
      <p:grpSp>
        <p:nvGrpSpPr>
          <p:cNvPr id="2" name="Gruppe 1"/>
          <p:cNvGrpSpPr/>
          <p:nvPr userDrawn="1"/>
        </p:nvGrpSpPr>
        <p:grpSpPr>
          <a:xfrm>
            <a:off x="-3503" y="657225"/>
            <a:ext cx="405155" cy="1182460"/>
            <a:chOff x="-3502" y="657225"/>
            <a:chExt cx="405154" cy="1182460"/>
          </a:xfrm>
          <a:solidFill>
            <a:schemeClr val="bg1"/>
          </a:solidFill>
        </p:grpSpPr>
        <p:sp>
          <p:nvSpPr>
            <p:cNvPr id="56" name="Freeform 53"/>
            <p:cNvSpPr>
              <a:spLocks/>
            </p:cNvSpPr>
            <p:nvPr userDrawn="1"/>
          </p:nvSpPr>
          <p:spPr bwMode="auto">
            <a:xfrm>
              <a:off x="328321" y="1768187"/>
              <a:ext cx="73331" cy="71498"/>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7" name="Freeform 54"/>
            <p:cNvSpPr>
              <a:spLocks/>
            </p:cNvSpPr>
            <p:nvPr userDrawn="1"/>
          </p:nvSpPr>
          <p:spPr bwMode="auto">
            <a:xfrm>
              <a:off x="236657" y="1685690"/>
              <a:ext cx="164995" cy="153995"/>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8" name="Freeform 55"/>
            <p:cNvSpPr>
              <a:spLocks/>
            </p:cNvSpPr>
            <p:nvPr userDrawn="1"/>
          </p:nvSpPr>
          <p:spPr bwMode="auto">
            <a:xfrm>
              <a:off x="124827" y="1605026"/>
              <a:ext cx="276825" cy="234659"/>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59" name="Freeform 56"/>
            <p:cNvSpPr>
              <a:spLocks/>
            </p:cNvSpPr>
            <p:nvPr userDrawn="1"/>
          </p:nvSpPr>
          <p:spPr bwMode="auto">
            <a:xfrm>
              <a:off x="-3502" y="1526195"/>
              <a:ext cx="405154" cy="302490"/>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0" name="Freeform 57"/>
            <p:cNvSpPr>
              <a:spLocks/>
            </p:cNvSpPr>
            <p:nvPr userDrawn="1"/>
          </p:nvSpPr>
          <p:spPr bwMode="auto">
            <a:xfrm>
              <a:off x="-3502" y="1454698"/>
              <a:ext cx="405154" cy="287824"/>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1" name="Freeform 58"/>
            <p:cNvSpPr>
              <a:spLocks/>
            </p:cNvSpPr>
            <p:nvPr userDrawn="1"/>
          </p:nvSpPr>
          <p:spPr bwMode="auto">
            <a:xfrm>
              <a:off x="-3502" y="1379534"/>
              <a:ext cx="405154" cy="278657"/>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2" name="Freeform 59"/>
            <p:cNvSpPr>
              <a:spLocks/>
            </p:cNvSpPr>
            <p:nvPr userDrawn="1"/>
          </p:nvSpPr>
          <p:spPr bwMode="auto">
            <a:xfrm>
              <a:off x="-3502" y="1311703"/>
              <a:ext cx="405154" cy="263991"/>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3" name="Freeform 60"/>
            <p:cNvSpPr>
              <a:spLocks/>
            </p:cNvSpPr>
            <p:nvPr userDrawn="1"/>
          </p:nvSpPr>
          <p:spPr bwMode="auto">
            <a:xfrm>
              <a:off x="-3502" y="1243872"/>
              <a:ext cx="405154" cy="252991"/>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4" name="Freeform 61"/>
            <p:cNvSpPr>
              <a:spLocks/>
            </p:cNvSpPr>
            <p:nvPr userDrawn="1"/>
          </p:nvSpPr>
          <p:spPr bwMode="auto">
            <a:xfrm>
              <a:off x="-3502" y="1174207"/>
              <a:ext cx="405154" cy="245658"/>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5" name="Freeform 62"/>
            <p:cNvSpPr>
              <a:spLocks/>
            </p:cNvSpPr>
            <p:nvPr userDrawn="1"/>
          </p:nvSpPr>
          <p:spPr bwMode="auto">
            <a:xfrm>
              <a:off x="-3502" y="1110043"/>
              <a:ext cx="405154" cy="230992"/>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6" name="Freeform 63"/>
            <p:cNvSpPr>
              <a:spLocks/>
            </p:cNvSpPr>
            <p:nvPr userDrawn="1"/>
          </p:nvSpPr>
          <p:spPr bwMode="auto">
            <a:xfrm>
              <a:off x="-3502" y="1049545"/>
              <a:ext cx="405154" cy="219992"/>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7" name="Freeform 64"/>
            <p:cNvSpPr>
              <a:spLocks/>
            </p:cNvSpPr>
            <p:nvPr userDrawn="1"/>
          </p:nvSpPr>
          <p:spPr bwMode="auto">
            <a:xfrm>
              <a:off x="-3502" y="989048"/>
              <a:ext cx="405154" cy="205326"/>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8" name="Freeform 65"/>
            <p:cNvSpPr>
              <a:spLocks/>
            </p:cNvSpPr>
            <p:nvPr userDrawn="1"/>
          </p:nvSpPr>
          <p:spPr bwMode="auto">
            <a:xfrm>
              <a:off x="-3502" y="934049"/>
              <a:ext cx="405154" cy="188827"/>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69" name="Freeform 66"/>
            <p:cNvSpPr>
              <a:spLocks/>
            </p:cNvSpPr>
            <p:nvPr userDrawn="1"/>
          </p:nvSpPr>
          <p:spPr bwMode="auto">
            <a:xfrm>
              <a:off x="-3502" y="873551"/>
              <a:ext cx="405154" cy="175994"/>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0" name="Freeform 67"/>
            <p:cNvSpPr>
              <a:spLocks/>
            </p:cNvSpPr>
            <p:nvPr userDrawn="1"/>
          </p:nvSpPr>
          <p:spPr bwMode="auto">
            <a:xfrm>
              <a:off x="-3502" y="820387"/>
              <a:ext cx="405154" cy="161328"/>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1" name="Freeform 68"/>
            <p:cNvSpPr>
              <a:spLocks/>
            </p:cNvSpPr>
            <p:nvPr userDrawn="1"/>
          </p:nvSpPr>
          <p:spPr bwMode="auto">
            <a:xfrm>
              <a:off x="-3502" y="767221"/>
              <a:ext cx="405154" cy="146662"/>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2" name="Freeform 69"/>
            <p:cNvSpPr>
              <a:spLocks/>
            </p:cNvSpPr>
            <p:nvPr userDrawn="1"/>
          </p:nvSpPr>
          <p:spPr bwMode="auto">
            <a:xfrm>
              <a:off x="-3502" y="714057"/>
              <a:ext cx="405154" cy="131995"/>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3" name="Freeform 70"/>
            <p:cNvSpPr>
              <a:spLocks/>
            </p:cNvSpPr>
            <p:nvPr userDrawn="1"/>
          </p:nvSpPr>
          <p:spPr bwMode="auto">
            <a:xfrm>
              <a:off x="-3502" y="660892"/>
              <a:ext cx="405154" cy="124662"/>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sp>
          <p:nvSpPr>
            <p:cNvPr id="74" name="Freeform 71"/>
            <p:cNvSpPr>
              <a:spLocks/>
            </p:cNvSpPr>
            <p:nvPr userDrawn="1"/>
          </p:nvSpPr>
          <p:spPr bwMode="auto">
            <a:xfrm>
              <a:off x="-3502" y="657225"/>
              <a:ext cx="328157" cy="64165"/>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FFFFFF"/>
                </a:solidFill>
              </a:endParaRPr>
            </a:p>
          </p:txBody>
        </p:sp>
      </p:grpSp>
      <p:sp>
        <p:nvSpPr>
          <p:cNvPr id="75" name="Picture Placeholder 4"/>
          <p:cNvSpPr>
            <a:spLocks noGrp="1"/>
          </p:cNvSpPr>
          <p:nvPr>
            <p:ph type="pic" sz="quarter" idx="11" hasCustomPrompt="1"/>
          </p:nvPr>
        </p:nvSpPr>
        <p:spPr>
          <a:xfrm>
            <a:off x="5270501" y="0"/>
            <a:ext cx="69215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4200490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5" name="Picture Placeholder 4"/>
          <p:cNvSpPr>
            <a:spLocks noGrp="1"/>
          </p:cNvSpPr>
          <p:nvPr>
            <p:ph type="pic" sz="quarter" idx="11" hasCustomPrompt="1"/>
          </p:nvPr>
        </p:nvSpPr>
        <p:spPr>
          <a:xfrm>
            <a:off x="-2" y="0"/>
            <a:ext cx="7427915"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80" y="957755"/>
            <a:ext cx="3588621" cy="1272251"/>
          </a:xfrm>
        </p:spPr>
        <p:txBody>
          <a:bodyPr/>
          <a:lstStyle>
            <a:lvl1pPr>
              <a:defRPr sz="3600"/>
            </a:lvl1pPr>
          </a:lstStyle>
          <a:p>
            <a:r>
              <a:rPr lang="en-US" dirty="0"/>
              <a:t>CLICK TO EDIT TITLE</a:t>
            </a:r>
          </a:p>
        </p:txBody>
      </p:sp>
      <p:sp>
        <p:nvSpPr>
          <p:cNvPr id="7" name="Pladsholder til tekst 3"/>
          <p:cNvSpPr>
            <a:spLocks noGrp="1"/>
          </p:cNvSpPr>
          <p:nvPr>
            <p:ph type="body" sz="quarter" idx="12" hasCustomPrompt="1"/>
          </p:nvPr>
        </p:nvSpPr>
        <p:spPr>
          <a:xfrm>
            <a:off x="8031880" y="2584598"/>
            <a:ext cx="3588621" cy="3500008"/>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grpSp>
        <p:nvGrpSpPr>
          <p:cNvPr id="8" name="Gruppe 7"/>
          <p:cNvGrpSpPr/>
          <p:nvPr userDrawn="1"/>
        </p:nvGrpSpPr>
        <p:grpSpPr>
          <a:xfrm>
            <a:off x="7427913" y="1288619"/>
            <a:ext cx="405155"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3022967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sp>
        <p:nvSpPr>
          <p:cNvPr id="9" name="Picture Placeholder 4"/>
          <p:cNvSpPr>
            <a:spLocks noGrp="1"/>
          </p:cNvSpPr>
          <p:nvPr>
            <p:ph type="pic" sz="quarter" idx="14" hasCustomPrompt="1"/>
          </p:nvPr>
        </p:nvSpPr>
        <p:spPr>
          <a:xfrm>
            <a:off x="7427914"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
        <p:nvSpPr>
          <p:cNvPr id="7" name="Pladsholder til tekst 3"/>
          <p:cNvSpPr>
            <a:spLocks noGrp="1"/>
          </p:cNvSpPr>
          <p:nvPr>
            <p:ph type="body" sz="quarter" idx="15" hasCustomPrompt="1"/>
          </p:nvPr>
        </p:nvSpPr>
        <p:spPr>
          <a:xfrm>
            <a:off x="587375" y="2127156"/>
            <a:ext cx="4229100" cy="3575409"/>
          </a:xfrm>
        </p:spPr>
        <p:txBody>
          <a:bodyPr/>
          <a:lstStyle>
            <a:lvl1pPr marL="285750" indent="-285750">
              <a:lnSpc>
                <a:spcPct val="100000"/>
              </a:lnSpc>
              <a:spcBef>
                <a:spcPts val="600"/>
              </a:spcBef>
              <a:buFontTx/>
              <a:buBlip>
                <a:blip r:embed="rId2"/>
              </a:buBlip>
              <a:defRPr sz="1600" baseline="0"/>
            </a:lvl1pPr>
          </a:lstStyle>
          <a:p>
            <a:pPr lvl="0"/>
            <a:r>
              <a:rPr lang="da-DK" dirty="0" err="1"/>
              <a:t>Insert</a:t>
            </a:r>
            <a:r>
              <a:rPr lang="da-DK" dirty="0"/>
              <a: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4"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1099250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lt 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solidFill>
                  <a:srgbClr val="211A52">
                    <a:alpha val="70000"/>
                  </a:srgbClr>
                </a:solidFill>
              </a:rPr>
              <a:pPr/>
              <a:t>‹nr.›</a:t>
            </a:fld>
            <a:endParaRPr lang="en-US" dirty="0">
              <a:solidFill>
                <a:srgbClr val="211A52">
                  <a:alpha val="70000"/>
                </a:srgbClr>
              </a:solidFill>
            </a:endParaRPr>
          </a:p>
        </p:txBody>
      </p:sp>
      <p:grpSp>
        <p:nvGrpSpPr>
          <p:cNvPr id="5" name="Gruppe 4"/>
          <p:cNvGrpSpPr/>
          <p:nvPr userDrawn="1"/>
        </p:nvGrpSpPr>
        <p:grpSpPr>
          <a:xfrm>
            <a:off x="-3503" y="657225"/>
            <a:ext cx="405155" cy="1182460"/>
            <a:chOff x="320675" y="2816225"/>
            <a:chExt cx="350838" cy="1023938"/>
          </a:xfrm>
          <a:solidFill>
            <a:schemeClr val="tx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
        <p:nvSpPr>
          <p:cNvPr id="25" name="Title 4"/>
          <p:cNvSpPr>
            <a:spLocks noGrp="1"/>
          </p:cNvSpPr>
          <p:nvPr>
            <p:ph type="title" hasCustomPrompt="1"/>
          </p:nvPr>
        </p:nvSpPr>
        <p:spPr>
          <a:xfrm>
            <a:off x="587375" y="357950"/>
            <a:ext cx="4229100" cy="1486727"/>
          </a:xfrm>
        </p:spPr>
        <p:txBody>
          <a:bodyPr/>
          <a:lstStyle>
            <a:lvl1pPr>
              <a:defRPr sz="3600"/>
            </a:lvl1pPr>
          </a:lstStyle>
          <a:p>
            <a:r>
              <a:rPr lang="en-US" dirty="0"/>
              <a:t>CLICK TO EDIT TITLE</a:t>
            </a:r>
          </a:p>
        </p:txBody>
      </p:sp>
    </p:spTree>
    <p:extLst>
      <p:ext uri="{BB962C8B-B14F-4D97-AF65-F5344CB8AC3E}">
        <p14:creationId xmlns:p14="http://schemas.microsoft.com/office/powerpoint/2010/main" val="3825341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Helt blank">
    <p:spTree>
      <p:nvGrpSpPr>
        <p:cNvPr id="1" name=""/>
        <p:cNvGrpSpPr/>
        <p:nvPr/>
      </p:nvGrpSpPr>
      <p:grpSpPr>
        <a:xfrm>
          <a:off x="0" y="0"/>
          <a:ext cx="0" cy="0"/>
          <a:chOff x="0" y="0"/>
          <a:chExt cx="0" cy="0"/>
        </a:xfrm>
      </p:grpSpPr>
      <p:sp>
        <p:nvSpPr>
          <p:cNvPr id="26" name="Rectangle 6"/>
          <p:cNvSpPr/>
          <p:nvPr userDrawn="1"/>
        </p:nvSpPr>
        <p:spPr>
          <a:xfrm>
            <a:off x="7427914" y="0"/>
            <a:ext cx="476408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330"/>
            <a:endParaRPr lang="en-US" sz="1800">
              <a:solidFill>
                <a:srgbClr val="FFFFFF"/>
              </a:solidFill>
            </a:endParaRPr>
          </a:p>
        </p:txBody>
      </p:sp>
      <p:sp>
        <p:nvSpPr>
          <p:cNvPr id="28" name="Pladsholder til tekst 3"/>
          <p:cNvSpPr>
            <a:spLocks noGrp="1"/>
          </p:cNvSpPr>
          <p:nvPr>
            <p:ph type="body" sz="quarter" idx="17" hasCustomPrompt="1"/>
          </p:nvPr>
        </p:nvSpPr>
        <p:spPr>
          <a:xfrm>
            <a:off x="8027662" y="2804344"/>
            <a:ext cx="3592839" cy="3222624"/>
          </a:xfrm>
        </p:spPr>
        <p:txBody>
          <a:bodyPr/>
          <a:lstStyle>
            <a:lvl1pPr marL="285750" indent="-285750">
              <a:buFontTx/>
              <a:buBlip>
                <a:blip r:embed="rId2"/>
              </a:buBlip>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err="1"/>
              <a:t>Insert</a:t>
            </a:r>
            <a:r>
              <a:rPr lang="da-DK" dirty="0"/>
              <a:t> </a:t>
            </a:r>
            <a:r>
              <a:rPr lang="da-DK" dirty="0" err="1"/>
              <a:t>text</a:t>
            </a:r>
            <a:r>
              <a:rPr lang="da-DK" dirty="0"/>
              <a:t> </a:t>
            </a:r>
            <a:r>
              <a:rPr lang="da-DK" dirty="0" err="1"/>
              <a:t>here</a:t>
            </a:r>
            <a:endParaRPr lang="da-DK" dirty="0"/>
          </a:p>
        </p:txBody>
      </p:sp>
      <p:sp>
        <p:nvSpPr>
          <p:cNvPr id="3" name="Slide Number Placeholder 2"/>
          <p:cNvSpPr>
            <a:spLocks noGrp="1"/>
          </p:cNvSpPr>
          <p:nvPr>
            <p:ph type="sldNum" sz="quarter" idx="10"/>
          </p:nvPr>
        </p:nvSpPr>
        <p:spPr/>
        <p:txBody>
          <a:bodyPr/>
          <a:lstStyle>
            <a:lvl1pPr>
              <a:defRPr>
                <a:solidFill>
                  <a:schemeClr val="bg1">
                    <a:alpha val="70000"/>
                  </a:schemeClr>
                </a:solidFill>
              </a:defRPr>
            </a:lvl1pPr>
          </a:lstStyle>
          <a:p>
            <a:fld id="{D8D877B3-D348-4611-9BDB-C5374591D951}" type="slidenum">
              <a:rPr lang="en-US" smtClean="0">
                <a:solidFill>
                  <a:srgbClr val="FFFFFF">
                    <a:alpha val="70000"/>
                  </a:srgbClr>
                </a:solidFill>
              </a:rPr>
              <a:pPr/>
              <a:t>‹nr.›</a:t>
            </a:fld>
            <a:endParaRPr lang="en-US" dirty="0">
              <a:solidFill>
                <a:srgbClr val="FFFFFF">
                  <a:alpha val="70000"/>
                </a:srgbClr>
              </a:solidFill>
            </a:endParaRPr>
          </a:p>
        </p:txBody>
      </p:sp>
      <p:grpSp>
        <p:nvGrpSpPr>
          <p:cNvPr id="5" name="Gruppe 4"/>
          <p:cNvGrpSpPr/>
          <p:nvPr userDrawn="1"/>
        </p:nvGrpSpPr>
        <p:grpSpPr>
          <a:xfrm>
            <a:off x="7427913" y="1288619"/>
            <a:ext cx="405155" cy="1182460"/>
            <a:chOff x="320675" y="2816225"/>
            <a:chExt cx="350838" cy="1023938"/>
          </a:xfrm>
          <a:solidFill>
            <a:schemeClr val="bg1"/>
          </a:solidFill>
        </p:grpSpPr>
        <p:sp>
          <p:nvSpPr>
            <p:cNvPr id="6"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9"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0"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1"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2"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3"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4"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5"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6"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7"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8"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19"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0"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1"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2"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3"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24"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29" name="Gruppe 28"/>
          <p:cNvGrpSpPr/>
          <p:nvPr userDrawn="1"/>
        </p:nvGrpSpPr>
        <p:grpSpPr>
          <a:xfrm>
            <a:off x="5466449" y="6027162"/>
            <a:ext cx="1272707" cy="669100"/>
            <a:chOff x="5387975" y="5659438"/>
            <a:chExt cx="1573213" cy="827087"/>
          </a:xfrm>
        </p:grpSpPr>
        <p:grpSp>
          <p:nvGrpSpPr>
            <p:cNvPr id="30" name="Gruppe 29"/>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31" name="Gruppe 30"/>
            <p:cNvGrpSpPr/>
            <p:nvPr userDrawn="1"/>
          </p:nvGrpSpPr>
          <p:grpSpPr>
            <a:xfrm>
              <a:off x="5880100" y="5659438"/>
              <a:ext cx="511175" cy="544512"/>
              <a:chOff x="5880100" y="5659438"/>
              <a:chExt cx="511175" cy="544512"/>
            </a:xfrm>
            <a:solidFill>
              <a:schemeClr val="tx1"/>
            </a:solidFill>
          </p:grpSpPr>
          <p:sp>
            <p:nvSpPr>
              <p:cNvPr id="32"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3"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4"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sp>
        <p:nvSpPr>
          <p:cNvPr id="53" name="Title 4"/>
          <p:cNvSpPr>
            <a:spLocks noGrp="1"/>
          </p:cNvSpPr>
          <p:nvPr>
            <p:ph type="title" hasCustomPrompt="1"/>
          </p:nvPr>
        </p:nvSpPr>
        <p:spPr>
          <a:xfrm>
            <a:off x="8027665" y="943462"/>
            <a:ext cx="3592836" cy="1621619"/>
          </a:xfrm>
        </p:spPr>
        <p:txBody>
          <a:bodyPr/>
          <a:lstStyle>
            <a:lvl1pP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6523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Præsentation">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750" b="1" baseline="0"/>
            </a:lvl1pPr>
          </a:lstStyle>
          <a:p>
            <a:r>
              <a:rPr lang="en-US" dirty="0"/>
              <a:t>Drag &amp; Drop Image</a:t>
            </a:r>
          </a:p>
        </p:txBody>
      </p:sp>
      <p:sp>
        <p:nvSpPr>
          <p:cNvPr id="5" name="Title 4"/>
          <p:cNvSpPr>
            <a:spLocks noGrp="1"/>
          </p:cNvSpPr>
          <p:nvPr>
            <p:ph type="title" hasCustomPrompt="1"/>
          </p:nvPr>
        </p:nvSpPr>
        <p:spPr>
          <a:xfrm>
            <a:off x="2441577" y="2676495"/>
            <a:ext cx="7341129" cy="1036319"/>
          </a:xfrm>
          <a:solidFill>
            <a:schemeClr val="bg1"/>
          </a:solidFill>
        </p:spPr>
        <p:txBody>
          <a:bodyPr tIns="108000"/>
          <a:lstStyle>
            <a:lvl1pPr algn="ctr">
              <a:defRPr sz="2100" baseline="0">
                <a:solidFill>
                  <a:schemeClr val="tx1"/>
                </a:solidFill>
              </a:defRPr>
            </a:lvl1pPr>
          </a:lstStyle>
          <a:p>
            <a:r>
              <a:rPr lang="en-US"/>
              <a:t>AALBORG UNIVERSITET</a:t>
            </a:r>
            <a:br>
              <a:rPr lang="en-US"/>
            </a:br>
            <a:r>
              <a:rPr lang="en-US"/>
              <a:t>OVERSKRIFT</a:t>
            </a:r>
            <a:endParaRPr lang="en-US" dirty="0"/>
          </a:p>
        </p:txBody>
      </p:sp>
      <p:sp>
        <p:nvSpPr>
          <p:cNvPr id="3" name="Pladsholder til tekst 2"/>
          <p:cNvSpPr>
            <a:spLocks noGrp="1"/>
          </p:cNvSpPr>
          <p:nvPr>
            <p:ph type="body" sz="quarter" idx="12" hasCustomPrompt="1"/>
          </p:nvPr>
        </p:nvSpPr>
        <p:spPr>
          <a:xfrm>
            <a:off x="2441577" y="3827463"/>
            <a:ext cx="7341129" cy="412750"/>
          </a:xfrm>
          <a:solidFill>
            <a:schemeClr val="bg1"/>
          </a:solidFill>
        </p:spPr>
        <p:txBody>
          <a:bodyPr>
            <a:noAutofit/>
          </a:bodyPr>
          <a:lstStyle>
            <a:lvl1pPr marL="0" indent="0" algn="ctr">
              <a:buFontTx/>
              <a:buNone/>
              <a:defRPr sz="1350" spc="225" baseline="0"/>
            </a:lvl1pPr>
          </a:lstStyle>
          <a:p>
            <a:pPr lvl="0"/>
            <a:r>
              <a:rPr lang="da-DK"/>
              <a:t>AF </a:t>
            </a:r>
            <a:r>
              <a:rPr lang="da-DK" dirty="0"/>
              <a:t>NAVN NAVNESEN</a:t>
            </a:r>
          </a:p>
        </p:txBody>
      </p:sp>
      <p:grpSp>
        <p:nvGrpSpPr>
          <p:cNvPr id="10" name="Gruppe 9"/>
          <p:cNvGrpSpPr/>
          <p:nvPr userDrawn="1"/>
        </p:nvGrpSpPr>
        <p:grpSpPr>
          <a:xfrm>
            <a:off x="5466449" y="6027162"/>
            <a:ext cx="1272707"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sz="1350"/>
              </a:p>
            </p:txBody>
          </p:sp>
        </p:grpSp>
      </p:grpSp>
    </p:spTree>
    <p:extLst>
      <p:ext uri="{BB962C8B-B14F-4D97-AF65-F5344CB8AC3E}">
        <p14:creationId xmlns:p14="http://schemas.microsoft.com/office/powerpoint/2010/main" val="2592664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75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5" y="370292"/>
            <a:ext cx="5149879" cy="1474385"/>
          </a:xfrm>
        </p:spPr>
        <p:txBody>
          <a:bodyPr/>
          <a:lstStyle>
            <a:lvl1pPr>
              <a:defRPr sz="27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5" cy="3704284"/>
          </a:xfrm>
        </p:spPr>
        <p:txBody>
          <a:bodyPr/>
          <a:lstStyle>
            <a:lvl1pPr marL="214313" indent="-214313">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34926035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tekst">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da-DK" noProof="0"/>
              <a:t>Klik for at redigere i master</a:t>
            </a:r>
            <a:endParaRPr lang="da-DK" noProof="0" dirty="0"/>
          </a:p>
        </p:txBody>
      </p:sp>
      <p:sp>
        <p:nvSpPr>
          <p:cNvPr id="10"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3" name="Content Placeholder 3"/>
          <p:cNvSpPr>
            <a:spLocks noGrp="1"/>
          </p:cNvSpPr>
          <p:nvPr>
            <p:ph idx="1" hasCustomPrompt="1"/>
          </p:nvPr>
        </p:nvSpPr>
        <p:spPr>
          <a:xfrm>
            <a:off x="585864" y="1591895"/>
            <a:ext cx="11018684" cy="4428793"/>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Text Placeholder 4"/>
          <p:cNvSpPr>
            <a:spLocks noGrp="1"/>
          </p:cNvSpPr>
          <p:nvPr>
            <p:ph type="body" sz="quarter" idx="14" hasCustomPrompt="1"/>
          </p:nvPr>
        </p:nvSpPr>
        <p:spPr>
          <a:xfrm>
            <a:off x="586671" y="6287497"/>
            <a:ext cx="5400572"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4"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 name="Date Placeholder 1"/>
          <p:cNvSpPr>
            <a:spLocks noGrp="1"/>
          </p:cNvSpPr>
          <p:nvPr>
            <p:ph type="dt" sz="half" idx="15"/>
          </p:nvPr>
        </p:nvSpPr>
        <p:spPr>
          <a:xfrm>
            <a:off x="6203171" y="6449302"/>
            <a:ext cx="4286691" cy="153394"/>
          </a:xfrm>
          <a:prstGeom prst="rect">
            <a:avLst/>
          </a:prstGeom>
        </p:spPr>
        <p:txBody>
          <a:bodyPr/>
          <a:lstStyle/>
          <a:p>
            <a:endParaRPr lang="da-DK" dirty="0"/>
          </a:p>
        </p:txBody>
      </p:sp>
      <p:sp>
        <p:nvSpPr>
          <p:cNvPr id="4" name="Footer Placeholder 3"/>
          <p:cNvSpPr>
            <a:spLocks noGrp="1"/>
          </p:cNvSpPr>
          <p:nvPr>
            <p:ph type="ftr" sz="quarter" idx="16"/>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17"/>
          </p:nvPr>
        </p:nvSpPr>
        <p:spPr/>
        <p:txBody>
          <a:bodyPr/>
          <a:lstStyle/>
          <a:p>
            <a:fld id="{7D761E79-81F5-44BE-8D66-C04B1AD4A1ED}" type="slidenum">
              <a:rPr lang="da-DK" smtClean="0"/>
              <a:pPr/>
              <a:t>‹nr.›</a:t>
            </a:fld>
            <a:endParaRPr lang="da-DK" dirty="0"/>
          </a:p>
        </p:txBody>
      </p:sp>
      <p:sp>
        <p:nvSpPr>
          <p:cNvPr id="15"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6" name="Group 15"/>
          <p:cNvGrpSpPr/>
          <p:nvPr userDrawn="1"/>
        </p:nvGrpSpPr>
        <p:grpSpPr>
          <a:xfrm>
            <a:off x="-1747308" y="2758408"/>
            <a:ext cx="1678958" cy="1890241"/>
            <a:chOff x="-1747081" y="2759046"/>
            <a:chExt cx="1678739" cy="1890679"/>
          </a:xfrm>
        </p:grpSpPr>
        <p:pic>
          <p:nvPicPr>
            <p:cNvPr id="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19" name="Straight Connector 18"/>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angle 24"/>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6" name="Rectangle 25"/>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32458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us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0" y="0"/>
            <a:ext cx="12192000"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5" name="Title 4"/>
          <p:cNvSpPr>
            <a:spLocks noGrp="1"/>
          </p:cNvSpPr>
          <p:nvPr>
            <p:ph type="title" hasCustomPrompt="1"/>
          </p:nvPr>
        </p:nvSpPr>
        <p:spPr>
          <a:xfrm>
            <a:off x="2441575" y="2676493"/>
            <a:ext cx="7341129" cy="1036319"/>
          </a:xfrm>
          <a:solidFill>
            <a:schemeClr val="bg1"/>
          </a:solidFill>
        </p:spPr>
        <p:txBody>
          <a:bodyPr tIns="108000"/>
          <a:lstStyle>
            <a:lvl1pPr algn="ctr">
              <a:defRPr sz="2800" baseline="0">
                <a:solidFill>
                  <a:schemeClr val="tx1"/>
                </a:solidFill>
              </a:defRPr>
            </a:lvl1pPr>
          </a:lstStyle>
          <a:p>
            <a:r>
              <a:rPr lang="en-US"/>
              <a:t>PAUSE</a:t>
            </a:r>
            <a:br>
              <a:rPr lang="en-US"/>
            </a:br>
            <a:r>
              <a:rPr lang="en-US"/>
              <a:t>OVERSKRIFT</a:t>
            </a:r>
            <a:endParaRPr lang="en-US" dirty="0"/>
          </a:p>
        </p:txBody>
      </p:sp>
      <p:grpSp>
        <p:nvGrpSpPr>
          <p:cNvPr id="10" name="Gruppe 9"/>
          <p:cNvGrpSpPr/>
          <p:nvPr userDrawn="1"/>
        </p:nvGrpSpPr>
        <p:grpSpPr>
          <a:xfrm>
            <a:off x="5466450" y="6027162"/>
            <a:ext cx="1272706" cy="669100"/>
            <a:chOff x="5387975" y="5659438"/>
            <a:chExt cx="1573213" cy="827087"/>
          </a:xfrm>
        </p:grpSpPr>
        <p:grpSp>
          <p:nvGrpSpPr>
            <p:cNvPr id="11" name="Gruppe 10"/>
            <p:cNvGrpSpPr/>
            <p:nvPr userDrawn="1"/>
          </p:nvGrpSpPr>
          <p:grpSpPr>
            <a:xfrm>
              <a:off x="5387975" y="6407150"/>
              <a:ext cx="1573213" cy="79375"/>
              <a:chOff x="5387975" y="6407150"/>
              <a:chExt cx="1573213" cy="79375"/>
            </a:xfrm>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solidFill>
              <a:schemeClr val="tx1"/>
            </a:solid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5535020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Forside med billedbaggrund">
    <p:spTree>
      <p:nvGrpSpPr>
        <p:cNvPr id="1" name=""/>
        <p:cNvGrpSpPr/>
        <p:nvPr/>
      </p:nvGrpSpPr>
      <p:grpSpPr>
        <a:xfrm>
          <a:off x="0" y="0"/>
          <a:ext cx="0" cy="0"/>
          <a:chOff x="0" y="0"/>
          <a:chExt cx="0" cy="0"/>
        </a:xfrm>
      </p:grpSpPr>
      <p:sp>
        <p:nvSpPr>
          <p:cNvPr id="2" name="Title 1"/>
          <p:cNvSpPr>
            <a:spLocks noGrp="1"/>
          </p:cNvSpPr>
          <p:nvPr>
            <p:ph type="ctrTitle"/>
          </p:nvPr>
        </p:nvSpPr>
        <p:spPr>
          <a:xfrm>
            <a:off x="820655" y="389400"/>
            <a:ext cx="8018043" cy="1470025"/>
          </a:xfrm>
        </p:spPr>
        <p:txBody>
          <a:bodyPr/>
          <a:lstStyle>
            <a:lvl1pPr>
              <a:lnSpc>
                <a:spcPct val="80000"/>
              </a:lnSpc>
              <a:defRPr sz="4999">
                <a:solidFill>
                  <a:schemeClr val="bg1"/>
                </a:solidFill>
                <a:latin typeface="+mj-lt"/>
              </a:defRPr>
            </a:lvl1pPr>
          </a:lstStyle>
          <a:p>
            <a:r>
              <a:rPr lang="da-DK" noProof="0"/>
              <a:t>Klik for at redigere i master</a:t>
            </a:r>
            <a:endParaRPr lang="da-DK" noProof="0" dirty="0"/>
          </a:p>
        </p:txBody>
      </p:sp>
      <p:sp>
        <p:nvSpPr>
          <p:cNvPr id="3" name="Subtitle 2"/>
          <p:cNvSpPr>
            <a:spLocks noGrp="1"/>
          </p:cNvSpPr>
          <p:nvPr>
            <p:ph type="subTitle" idx="1"/>
          </p:nvPr>
        </p:nvSpPr>
        <p:spPr>
          <a:xfrm>
            <a:off x="820655" y="1859425"/>
            <a:ext cx="8018043" cy="624725"/>
          </a:xfrm>
        </p:spPr>
        <p:txBody>
          <a:bodyPr>
            <a:normAutofit/>
          </a:bodyPr>
          <a:lstStyle>
            <a:lvl1pPr marL="0" indent="0" algn="l">
              <a:lnSpc>
                <a:spcPct val="85000"/>
              </a:lnSpc>
              <a:spcBef>
                <a:spcPts val="0"/>
              </a:spcBef>
              <a:buNone/>
              <a:defRPr sz="2999" i="1">
                <a:solidFill>
                  <a:schemeClr val="bg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0" name="Text Placeholder 3"/>
          <p:cNvSpPr>
            <a:spLocks noGrp="1"/>
          </p:cNvSpPr>
          <p:nvPr>
            <p:ph type="body" sz="quarter" idx="17" hasCustomPrompt="1"/>
          </p:nvPr>
        </p:nvSpPr>
        <p:spPr>
          <a:xfrm>
            <a:off x="820656" y="2484150"/>
            <a:ext cx="8019912" cy="356153"/>
          </a:xfrm>
        </p:spPr>
        <p:txBody>
          <a:bodyPr anchor="b" anchorCtr="0">
            <a:normAutofit/>
          </a:bodyPr>
          <a:lstStyle>
            <a:lvl1pPr marL="0" indent="0">
              <a:buFontTx/>
              <a:buNone/>
              <a:defRPr sz="1100" i="1">
                <a:solidFill>
                  <a:schemeClr val="bg1"/>
                </a:solidFill>
                <a:latin typeface="+mn-lt"/>
              </a:defRPr>
            </a:lvl1pPr>
          </a:lstStyle>
          <a:p>
            <a:pPr lvl="0"/>
            <a:r>
              <a:rPr lang="da-DK" noProof="0" dirty="0"/>
              <a:t>Klik, og tilføj dato </a:t>
            </a:r>
          </a:p>
        </p:txBody>
      </p:sp>
      <p:sp>
        <p:nvSpPr>
          <p:cNvPr id="19" name="Text Placeholder 4"/>
          <p:cNvSpPr>
            <a:spLocks noGrp="1"/>
          </p:cNvSpPr>
          <p:nvPr>
            <p:ph type="body" sz="quarter" idx="16" hasCustomPrompt="1"/>
          </p:nvPr>
        </p:nvSpPr>
        <p:spPr>
          <a:xfrm>
            <a:off x="820656" y="2840302"/>
            <a:ext cx="8019912" cy="408720"/>
          </a:xfrm>
        </p:spPr>
        <p:txBody>
          <a:bodyPr>
            <a:normAutofit/>
          </a:bodyPr>
          <a:lstStyle>
            <a:lvl1pPr marL="0" indent="0">
              <a:buFontTx/>
              <a:buNone/>
              <a:defRPr sz="1100" i="1">
                <a:solidFill>
                  <a:schemeClr val="bg1"/>
                </a:solidFill>
                <a:latin typeface="+mn-lt"/>
              </a:defRPr>
            </a:lvl1pPr>
          </a:lstStyle>
          <a:p>
            <a:pPr lvl="0"/>
            <a:r>
              <a:rPr lang="da-DK" noProof="0" dirty="0"/>
              <a:t>Klik, og tilføj placering</a:t>
            </a:r>
          </a:p>
        </p:txBody>
      </p:sp>
      <p:sp>
        <p:nvSpPr>
          <p:cNvPr id="13" name="Text Placeholder 12"/>
          <p:cNvSpPr>
            <a:spLocks noGrp="1"/>
          </p:cNvSpPr>
          <p:nvPr>
            <p:ph type="body" sz="quarter" idx="15"/>
          </p:nvPr>
        </p:nvSpPr>
        <p:spPr>
          <a:xfrm>
            <a:off x="8433111" y="1279292"/>
            <a:ext cx="3755289" cy="5564312"/>
          </a:xfrm>
          <a:blipFill>
            <a:blip r:embed="rId2"/>
            <a:stretch>
              <a:fillRect/>
            </a:stretch>
          </a:blipFill>
        </p:spPr>
        <p:txBody>
          <a:bodyPr anchor="b" anchorCtr="0">
            <a:normAutofit/>
          </a:bodyPr>
          <a:lstStyle>
            <a:lvl1pPr marL="0" indent="0">
              <a:buFontTx/>
              <a:buNone/>
              <a:defRPr sz="100">
                <a:solidFill>
                  <a:schemeClr val="bg1"/>
                </a:solidFill>
              </a:defRPr>
            </a:lvl1pPr>
            <a:lvl2pPr marL="269946" indent="0">
              <a:buFontTx/>
              <a:buNone/>
              <a:defRPr/>
            </a:lvl2pPr>
            <a:lvl3pPr marL="539892" indent="0">
              <a:buFontTx/>
              <a:buNone/>
              <a:defRPr/>
            </a:lvl3pPr>
            <a:lvl4pPr marL="809838" indent="0">
              <a:buFontTx/>
              <a:buNone/>
              <a:defRPr/>
            </a:lvl4pPr>
            <a:lvl5pPr marL="1079784" indent="0">
              <a:buFontTx/>
              <a:buNone/>
              <a:defRPr/>
            </a:lvl5pPr>
          </a:lstStyle>
          <a:p>
            <a:pPr lvl="0"/>
            <a:r>
              <a:rPr lang="da-DK" noProof="1"/>
              <a:t>Klik for at redigere i master</a:t>
            </a:r>
          </a:p>
        </p:txBody>
      </p:sp>
      <p:sp>
        <p:nvSpPr>
          <p:cNvPr id="11" name="AutoShape 4"/>
          <p:cNvSpPr>
            <a:spLocks/>
          </p:cNvSpPr>
          <p:nvPr userDrawn="1"/>
        </p:nvSpPr>
        <p:spPr bwMode="gray">
          <a:xfrm>
            <a:off x="-1429816" y="0"/>
            <a:ext cx="1342492" cy="107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br>
              <a:rPr lang="da-DK" sz="1000" b="1" noProof="1">
                <a:solidFill>
                  <a:srgbClr val="212121"/>
                </a:solidFill>
                <a:cs typeface="Arial" pitchFamily="34" charset="0"/>
              </a:rPr>
            </a:br>
            <a:r>
              <a:rPr lang="da-DK" sz="1000" b="1" noProof="1">
                <a:solidFill>
                  <a:srgbClr val="212121"/>
                </a:solidFill>
                <a:cs typeface="Arial" pitchFamily="34" charset="0"/>
              </a:rPr>
              <a:t>Indsæt billede </a:t>
            </a:r>
            <a:br>
              <a:rPr lang="da-DK" sz="1000" b="1" noProof="1">
                <a:solidFill>
                  <a:srgbClr val="212121"/>
                </a:solidFill>
                <a:cs typeface="Arial" pitchFamily="34" charset="0"/>
              </a:rPr>
            </a:br>
            <a:r>
              <a:rPr lang="da-DK" sz="1000" b="0" noProof="1">
                <a:solidFill>
                  <a:srgbClr val="212121"/>
                </a:solidFill>
                <a:cs typeface="Arial" pitchFamily="34" charset="0"/>
              </a:rPr>
              <a:t>Klik på </a:t>
            </a:r>
            <a:br>
              <a:rPr lang="da-DK" sz="1000" b="0" noProof="1">
                <a:solidFill>
                  <a:srgbClr val="212121"/>
                </a:solidFill>
                <a:cs typeface="Arial" pitchFamily="34" charset="0"/>
              </a:rPr>
            </a:br>
            <a:r>
              <a:rPr lang="da-DK" sz="1000" b="0" noProof="1">
                <a:solidFill>
                  <a:srgbClr val="212121"/>
                </a:solidFill>
                <a:cs typeface="Arial" pitchFamily="34" charset="0"/>
              </a:rPr>
              <a:t>Indsæt</a:t>
            </a:r>
            <a:r>
              <a:rPr lang="da-DK" sz="1000" b="0" baseline="0" noProof="1">
                <a:solidFill>
                  <a:srgbClr val="212121"/>
                </a:solidFill>
                <a:cs typeface="Arial" pitchFamily="34" charset="0"/>
              </a:rPr>
              <a:t> billede-ikonet</a:t>
            </a:r>
            <a:br>
              <a:rPr lang="da-DK" sz="1000" b="0" baseline="0" noProof="1">
                <a:solidFill>
                  <a:srgbClr val="212121"/>
                </a:solidFill>
                <a:cs typeface="Arial" pitchFamily="34" charset="0"/>
              </a:rPr>
            </a:br>
            <a:r>
              <a:rPr lang="da-DK" sz="1000" b="0" baseline="0" noProof="1">
                <a:solidFill>
                  <a:srgbClr val="212121"/>
                </a:solidFill>
                <a:cs typeface="Arial" pitchFamily="34" charset="0"/>
              </a:rPr>
              <a:t>Højre klik på billedet og placér bagest </a:t>
            </a:r>
            <a:r>
              <a:rPr lang="da-DK" sz="1000" b="0" baseline="0" noProof="1">
                <a:solidFill>
                  <a:srgbClr val="212121"/>
                </a:solidFill>
                <a:latin typeface="Arial" panose="020B0604020202020204" pitchFamily="34" charset="0"/>
                <a:cs typeface="Arial" pitchFamily="34" charset="0"/>
              </a:rPr>
              <a:t>hvis</a:t>
            </a:r>
            <a:r>
              <a:rPr lang="da-DK" sz="1000" b="0" baseline="0" noProof="1">
                <a:solidFill>
                  <a:srgbClr val="212121"/>
                </a:solidFill>
                <a:cs typeface="Arial" pitchFamily="34" charset="0"/>
              </a:rPr>
              <a:t> tekstfelter ‘forsvinder’</a:t>
            </a:r>
          </a:p>
        </p:txBody>
      </p:sp>
      <p:sp>
        <p:nvSpPr>
          <p:cNvPr id="12" name="TextBox 17"/>
          <p:cNvSpPr txBox="1">
            <a:spLocks noChangeArrowheads="1"/>
          </p:cNvSpPr>
          <p:nvPr userDrawn="1"/>
        </p:nvSpPr>
        <p:spPr bwMode="auto">
          <a:xfrm>
            <a:off x="-2370447" y="1537068"/>
            <a:ext cx="2281535" cy="123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indent="0" algn="r" defTabSz="1088284" rtl="0" eaLnBrk="1" fontAlgn="auto" latinLnBrk="0" hangingPunct="1">
              <a:lnSpc>
                <a:spcPct val="100000"/>
              </a:lnSpc>
              <a:spcBef>
                <a:spcPts val="0"/>
              </a:spcBef>
              <a:spcAft>
                <a:spcPts val="0"/>
              </a:spcAft>
              <a:buClrTx/>
              <a:buSzTx/>
              <a:buFontTx/>
              <a:buNone/>
              <a:tabLst/>
              <a:defRPr/>
            </a:pPr>
            <a:r>
              <a:rPr lang="da-DK" sz="1000" b="1" baseline="0" noProof="1">
                <a:solidFill>
                  <a:srgbClr val="212121"/>
                </a:solidFill>
                <a:latin typeface="+mn-lt"/>
                <a:cs typeface="Arial" pitchFamily="34" charset="0"/>
              </a:rPr>
              <a:t>Skalér og flyt fokus</a:t>
            </a:r>
            <a:br>
              <a:rPr lang="da-DK" sz="1000" b="1"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Klik på billedet</a:t>
            </a:r>
          </a:p>
          <a:p>
            <a:pPr marL="0" marR="0" indent="0" algn="r" defTabSz="1088284" rtl="0" eaLnBrk="1" fontAlgn="auto" latinLnBrk="0" hangingPunct="1">
              <a:lnSpc>
                <a:spcPct val="100000"/>
              </a:lnSpc>
              <a:spcBef>
                <a:spcPts val="0"/>
              </a:spcBef>
              <a:spcAft>
                <a:spcPts val="0"/>
              </a:spcAft>
              <a:buClrTx/>
              <a:buSzTx/>
              <a:buFontTx/>
              <a:buNone/>
              <a:tabLst/>
              <a:defRPr/>
            </a:pPr>
            <a:r>
              <a:rPr lang="da-DK" sz="1000" b="0" baseline="0" noProof="1">
                <a:solidFill>
                  <a:srgbClr val="212121"/>
                </a:solidFill>
                <a:latin typeface="+mn-lt"/>
                <a:cs typeface="Arial" pitchFamily="34" charset="0"/>
              </a:rPr>
              <a:t>Klik på ‘Beskær’ værktøjet</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Hold Shift-tasten nede ved skalering,  og træk i billedets hjørner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Flyt fokus i billedet ved at sætte musen på billedet og trække det rundt indenfor billedepladsholderens areal</a:t>
            </a:r>
            <a:endParaRPr lang="da-DK" sz="1000" b="0" dirty="0">
              <a:solidFill>
                <a:srgbClr val="212121"/>
              </a:solidFill>
              <a:latin typeface="+mn-lt"/>
            </a:endParaRPr>
          </a:p>
        </p:txBody>
      </p:sp>
      <p:grpSp>
        <p:nvGrpSpPr>
          <p:cNvPr id="14" name="Group 13"/>
          <p:cNvGrpSpPr/>
          <p:nvPr userDrawn="1"/>
        </p:nvGrpSpPr>
        <p:grpSpPr>
          <a:xfrm>
            <a:off x="-842610" y="2817074"/>
            <a:ext cx="743047" cy="1175695"/>
            <a:chOff x="-831850" y="2801655"/>
            <a:chExt cx="742950" cy="1175967"/>
          </a:xfrm>
        </p:grpSpPr>
        <p:pic>
          <p:nvPicPr>
            <p:cNvPr id="1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0475" y="3196572"/>
              <a:ext cx="476250"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1850" y="2801655"/>
              <a:ext cx="74295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58536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 og ind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15" name="Subtitle 2"/>
          <p:cNvSpPr>
            <a:spLocks noGrp="1"/>
          </p:cNvSpPr>
          <p:nvPr>
            <p:ph type="subTitle" idx="13"/>
          </p:nvPr>
        </p:nvSpPr>
        <p:spPr>
          <a:xfrm>
            <a:off x="576467" y="748627"/>
            <a:ext cx="11028081"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8" name="Text Placeholder 3"/>
          <p:cNvSpPr>
            <a:spLocks noGrp="1"/>
          </p:cNvSpPr>
          <p:nvPr>
            <p:ph type="body" sz="quarter" idx="14"/>
          </p:nvPr>
        </p:nvSpPr>
        <p:spPr>
          <a:xfrm>
            <a:off x="586670" y="1591895"/>
            <a:ext cx="5400571"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 name="Content Placeholder 4"/>
          <p:cNvSpPr>
            <a:spLocks noGrp="1"/>
          </p:cNvSpPr>
          <p:nvPr>
            <p:ph idx="1" hasCustomPrompt="1"/>
          </p:nvPr>
        </p:nvSpPr>
        <p:spPr>
          <a:xfrm>
            <a:off x="6203171" y="1591895"/>
            <a:ext cx="5401377" cy="442809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7" name="Text Placeholder 5"/>
          <p:cNvSpPr>
            <a:spLocks noGrp="1"/>
          </p:cNvSpPr>
          <p:nvPr>
            <p:ph type="body" sz="quarter" idx="19"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2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4" name="Date Placeholder 3"/>
          <p:cNvSpPr>
            <a:spLocks noGrp="1"/>
          </p:cNvSpPr>
          <p:nvPr>
            <p:ph type="dt" sz="half" idx="20"/>
          </p:nvPr>
        </p:nvSpPr>
        <p:spPr>
          <a:xfrm>
            <a:off x="6203171" y="6449302"/>
            <a:ext cx="4286691" cy="153394"/>
          </a:xfrm>
          <a:prstGeom prst="rect">
            <a:avLst/>
          </a:prstGeom>
        </p:spPr>
        <p:txBody>
          <a:bodyPr/>
          <a:lstStyle/>
          <a:p>
            <a:endParaRPr lang="da-DK" dirty="0"/>
          </a:p>
        </p:txBody>
      </p:sp>
      <p:sp>
        <p:nvSpPr>
          <p:cNvPr id="5" name="Footer Placeholder 4"/>
          <p:cNvSpPr>
            <a:spLocks noGrp="1"/>
          </p:cNvSpPr>
          <p:nvPr>
            <p:ph type="ftr" sz="quarter" idx="21"/>
          </p:nvPr>
        </p:nvSpPr>
        <p:spPr>
          <a:xfrm>
            <a:off x="6203169" y="6284145"/>
            <a:ext cx="4286643" cy="158823"/>
          </a:xfrm>
          <a:prstGeom prst="rect">
            <a:avLst/>
          </a:prstGeom>
        </p:spPr>
        <p:txBody>
          <a:bodyPr/>
          <a:lstStyle/>
          <a:p>
            <a:endParaRPr lang="da-DK" dirty="0"/>
          </a:p>
        </p:txBody>
      </p:sp>
      <p:sp>
        <p:nvSpPr>
          <p:cNvPr id="6" name="Slide Number Placeholder 5"/>
          <p:cNvSpPr>
            <a:spLocks noGrp="1"/>
          </p:cNvSpPr>
          <p:nvPr>
            <p:ph type="sldNum" sz="quarter" idx="22"/>
          </p:nvPr>
        </p:nvSpPr>
        <p:spPr/>
        <p:txBody>
          <a:bodyPr/>
          <a:lstStyle/>
          <a:p>
            <a:fld id="{7D761E79-81F5-44BE-8D66-C04B1AD4A1ED}" type="slidenum">
              <a:rPr lang="da-DK" smtClean="0"/>
              <a:pPr/>
              <a:t>‹nr.›</a:t>
            </a:fld>
            <a:endParaRPr lang="da-DK" dirty="0"/>
          </a:p>
        </p:txBody>
      </p:sp>
      <p:sp>
        <p:nvSpPr>
          <p:cNvPr id="18"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19" name="Group 18"/>
          <p:cNvGrpSpPr/>
          <p:nvPr userDrawn="1"/>
        </p:nvGrpSpPr>
        <p:grpSpPr>
          <a:xfrm>
            <a:off x="-1747308" y="2758408"/>
            <a:ext cx="1678958" cy="1890241"/>
            <a:chOff x="-1747081" y="2759046"/>
            <a:chExt cx="1678739" cy="1890679"/>
          </a:xfrm>
        </p:grpSpPr>
        <p:pic>
          <p:nvPicPr>
            <p:cNvPr id="2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ounded Rectangle 21"/>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23" name="Straight Connector 22"/>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29" name="Rectangle 28"/>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245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da-DK"/>
              <a:t>Klik for at redigere i master</a:t>
            </a:r>
            <a:endParaRPr lang="da-DK" dirty="0"/>
          </a:p>
        </p:txBody>
      </p:sp>
      <p:sp>
        <p:nvSpPr>
          <p:cNvPr id="20" name="Subtitle 2"/>
          <p:cNvSpPr>
            <a:spLocks noGrp="1"/>
          </p:cNvSpPr>
          <p:nvPr>
            <p:ph type="subTitle" idx="13"/>
          </p:nvPr>
        </p:nvSpPr>
        <p:spPr>
          <a:xfrm>
            <a:off x="576467" y="748627"/>
            <a:ext cx="11029845" cy="700612"/>
          </a:xfrm>
        </p:spPr>
        <p:txBody>
          <a:bodyPr>
            <a:normAutofit/>
          </a:bodyPr>
          <a:lstStyle>
            <a:lvl1pPr marL="0" indent="0" algn="l">
              <a:lnSpc>
                <a:spcPct val="90000"/>
              </a:lnSpc>
              <a:spcBef>
                <a:spcPts val="0"/>
              </a:spcBef>
              <a:buNone/>
              <a:defRPr sz="2400" i="1">
                <a:solidFill>
                  <a:schemeClr val="tx1"/>
                </a:solidFill>
                <a:latin typeface="+mn-lt"/>
              </a:defRPr>
            </a:lvl1pPr>
            <a:lvl2pPr marL="544142" indent="0" algn="ctr">
              <a:buNone/>
              <a:defRPr>
                <a:solidFill>
                  <a:schemeClr val="tx1">
                    <a:tint val="75000"/>
                  </a:schemeClr>
                </a:solidFill>
              </a:defRPr>
            </a:lvl2pPr>
            <a:lvl3pPr marL="1088284" indent="0" algn="ctr">
              <a:buNone/>
              <a:defRPr>
                <a:solidFill>
                  <a:schemeClr val="tx1">
                    <a:tint val="75000"/>
                  </a:schemeClr>
                </a:solidFill>
              </a:defRPr>
            </a:lvl3pPr>
            <a:lvl4pPr marL="1632426" indent="0" algn="ctr">
              <a:buNone/>
              <a:defRPr>
                <a:solidFill>
                  <a:schemeClr val="tx1">
                    <a:tint val="75000"/>
                  </a:schemeClr>
                </a:solidFill>
              </a:defRPr>
            </a:lvl4pPr>
            <a:lvl5pPr marL="2176569" indent="0" algn="ctr">
              <a:buNone/>
              <a:defRPr>
                <a:solidFill>
                  <a:schemeClr val="tx1">
                    <a:tint val="75000"/>
                  </a:schemeClr>
                </a:solidFill>
              </a:defRPr>
            </a:lvl5pPr>
            <a:lvl6pPr marL="2720710" indent="0" algn="ctr">
              <a:buNone/>
              <a:defRPr>
                <a:solidFill>
                  <a:schemeClr val="tx1">
                    <a:tint val="75000"/>
                  </a:schemeClr>
                </a:solidFill>
              </a:defRPr>
            </a:lvl6pPr>
            <a:lvl7pPr marL="3264852" indent="0" algn="ctr">
              <a:buNone/>
              <a:defRPr>
                <a:solidFill>
                  <a:schemeClr val="tx1">
                    <a:tint val="75000"/>
                  </a:schemeClr>
                </a:solidFill>
              </a:defRPr>
            </a:lvl7pPr>
            <a:lvl8pPr marL="3808994" indent="0" algn="ctr">
              <a:buNone/>
              <a:defRPr>
                <a:solidFill>
                  <a:schemeClr val="tx1">
                    <a:tint val="75000"/>
                  </a:schemeClr>
                </a:solidFill>
              </a:defRPr>
            </a:lvl8pPr>
            <a:lvl9pPr marL="4353136" indent="0" algn="ctr">
              <a:buNone/>
              <a:defRPr>
                <a:solidFill>
                  <a:schemeClr val="tx1">
                    <a:tint val="75000"/>
                  </a:schemeClr>
                </a:solidFill>
              </a:defRPr>
            </a:lvl9pPr>
          </a:lstStyle>
          <a:p>
            <a:r>
              <a:rPr lang="da-DK" noProof="0"/>
              <a:t>Klik for at redigere i master</a:t>
            </a:r>
            <a:endParaRPr lang="da-DK" noProof="0" dirty="0"/>
          </a:p>
        </p:txBody>
      </p:sp>
      <p:sp>
        <p:nvSpPr>
          <p:cNvPr id="21" name="Content Placeholder 3"/>
          <p:cNvSpPr>
            <a:spLocks noGrp="1"/>
          </p:cNvSpPr>
          <p:nvPr>
            <p:ph sz="quarter" idx="23" hasCustomPrompt="1"/>
          </p:nvPr>
        </p:nvSpPr>
        <p:spPr>
          <a:xfrm>
            <a:off x="585864"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2" name="Text Placeholder 4"/>
          <p:cNvSpPr>
            <a:spLocks noGrp="1"/>
          </p:cNvSpPr>
          <p:nvPr>
            <p:ph type="body" sz="quarter" idx="16"/>
          </p:nvPr>
        </p:nvSpPr>
        <p:spPr>
          <a:xfrm>
            <a:off x="4619644" y="1590831"/>
            <a:ext cx="1367183"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7" name="Content Placeholder 5"/>
          <p:cNvSpPr>
            <a:spLocks noGrp="1"/>
          </p:cNvSpPr>
          <p:nvPr>
            <p:ph sz="quarter" idx="26" hasCustomPrompt="1"/>
          </p:nvPr>
        </p:nvSpPr>
        <p:spPr>
          <a:xfrm>
            <a:off x="586667" y="3965453"/>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8" name="Text Placeholder 6"/>
          <p:cNvSpPr>
            <a:spLocks noGrp="1"/>
          </p:cNvSpPr>
          <p:nvPr>
            <p:ph type="body" sz="quarter" idx="27"/>
          </p:nvPr>
        </p:nvSpPr>
        <p:spPr>
          <a:xfrm>
            <a:off x="4619643" y="3965453"/>
            <a:ext cx="136759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2" name="Content Placeholder 7"/>
          <p:cNvSpPr>
            <a:spLocks noGrp="1"/>
          </p:cNvSpPr>
          <p:nvPr>
            <p:ph idx="1" hasCustomPrompt="1"/>
          </p:nvPr>
        </p:nvSpPr>
        <p:spPr>
          <a:xfrm>
            <a:off x="6203608" y="1590832"/>
            <a:ext cx="3924511"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26" name="Text Placeholder 8"/>
          <p:cNvSpPr>
            <a:spLocks noGrp="1"/>
          </p:cNvSpPr>
          <p:nvPr>
            <p:ph type="body" sz="quarter" idx="25"/>
          </p:nvPr>
        </p:nvSpPr>
        <p:spPr>
          <a:xfrm>
            <a:off x="10239733" y="1590831"/>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33" name="Content Placeholder 9"/>
          <p:cNvSpPr>
            <a:spLocks noGrp="1"/>
          </p:cNvSpPr>
          <p:nvPr>
            <p:ph idx="30" hasCustomPrompt="1"/>
          </p:nvPr>
        </p:nvSpPr>
        <p:spPr>
          <a:xfrm>
            <a:off x="6203171" y="3965453"/>
            <a:ext cx="3924949" cy="205152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a-DK" noProof="0" dirty="0"/>
              <a:t>Indsæt tekst eller graf via Corporate Charts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30" name="Text Placeholder 10"/>
          <p:cNvSpPr>
            <a:spLocks noGrp="1"/>
          </p:cNvSpPr>
          <p:nvPr>
            <p:ph type="body" sz="quarter" idx="29"/>
          </p:nvPr>
        </p:nvSpPr>
        <p:spPr>
          <a:xfrm>
            <a:off x="10239733" y="3965453"/>
            <a:ext cx="1366579" cy="2051525"/>
          </a:xfrm>
        </p:spPr>
        <p:txBody>
          <a:bodyPr>
            <a:noAutofit/>
          </a:bodyPr>
          <a:lstStyle>
            <a:lvl1pPr marL="0" indent="0">
              <a:spcBef>
                <a:spcPts val="0"/>
              </a:spcBef>
              <a:buFontTx/>
              <a:buNone/>
              <a:defRPr sz="900" b="1" i="1">
                <a:latin typeface="+mj-lt"/>
              </a:defRPr>
            </a:lvl1pPr>
            <a:lvl2pPr marL="0" indent="0">
              <a:spcBef>
                <a:spcPts val="0"/>
              </a:spcBef>
              <a:buFontTx/>
              <a:buNone/>
              <a:defRPr sz="900" i="1">
                <a:latin typeface="+mn-lt"/>
              </a:defRPr>
            </a:lvl2pPr>
            <a:lvl3pPr marL="179964" indent="-179964">
              <a:spcBef>
                <a:spcPts val="300"/>
              </a:spcBef>
              <a:defRPr sz="900">
                <a:latin typeface="+mn-lt"/>
              </a:defRPr>
            </a:lvl3pPr>
            <a:lvl4pPr marL="359928" indent="-179964">
              <a:spcBef>
                <a:spcPts val="300"/>
              </a:spcBef>
              <a:defRPr sz="900">
                <a:latin typeface="+mn-lt"/>
              </a:defRPr>
            </a:lvl4pPr>
            <a:lvl5pPr marL="539892" indent="-179964">
              <a:spcBef>
                <a:spcPts val="300"/>
              </a:spcBef>
              <a:defRPr sz="900">
                <a:latin typeface="+mn-lt"/>
              </a:defRPr>
            </a:lvl5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22" name="Text Placeholder 11"/>
          <p:cNvSpPr>
            <a:spLocks noGrp="1"/>
          </p:cNvSpPr>
          <p:nvPr>
            <p:ph type="body" sz="quarter" idx="14" hasCustomPrompt="1"/>
          </p:nvPr>
        </p:nvSpPr>
        <p:spPr>
          <a:xfrm>
            <a:off x="586670" y="6287497"/>
            <a:ext cx="5400157"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6" name="Date Placeholder 5"/>
          <p:cNvSpPr>
            <a:spLocks noGrp="1"/>
          </p:cNvSpPr>
          <p:nvPr>
            <p:ph type="dt" sz="half" idx="31"/>
          </p:nvPr>
        </p:nvSpPr>
        <p:spPr>
          <a:xfrm>
            <a:off x="6203171" y="6449302"/>
            <a:ext cx="4286691" cy="153394"/>
          </a:xfrm>
          <a:prstGeom prst="rect">
            <a:avLst/>
          </a:prstGeom>
        </p:spPr>
        <p:txBody>
          <a:bodyPr/>
          <a:lstStyle/>
          <a:p>
            <a:endParaRPr lang="da-DK" dirty="0"/>
          </a:p>
        </p:txBody>
      </p:sp>
      <p:sp>
        <p:nvSpPr>
          <p:cNvPr id="8" name="Footer Placeholder 7"/>
          <p:cNvSpPr>
            <a:spLocks noGrp="1"/>
          </p:cNvSpPr>
          <p:nvPr>
            <p:ph type="ftr" sz="quarter" idx="32"/>
          </p:nvPr>
        </p:nvSpPr>
        <p:spPr>
          <a:xfrm>
            <a:off x="6203169" y="6284145"/>
            <a:ext cx="4286643" cy="158823"/>
          </a:xfrm>
          <a:prstGeom prst="rect">
            <a:avLst/>
          </a:prstGeom>
        </p:spPr>
        <p:txBody>
          <a:bodyPr/>
          <a:lstStyle/>
          <a:p>
            <a:endParaRPr lang="da-DK" dirty="0"/>
          </a:p>
        </p:txBody>
      </p:sp>
      <p:sp>
        <p:nvSpPr>
          <p:cNvPr id="9" name="Slide Number Placeholder 8"/>
          <p:cNvSpPr>
            <a:spLocks noGrp="1"/>
          </p:cNvSpPr>
          <p:nvPr>
            <p:ph type="sldNum" sz="quarter" idx="33"/>
          </p:nvPr>
        </p:nvSpPr>
        <p:spPr/>
        <p:txBody>
          <a:bodyPr/>
          <a:lstStyle/>
          <a:p>
            <a:fld id="{7D761E79-81F5-44BE-8D66-C04B1AD4A1ED}" type="slidenum">
              <a:rPr lang="da-DK" smtClean="0"/>
              <a:pPr/>
              <a:t>‹nr.›</a:t>
            </a:fld>
            <a:endParaRPr lang="da-DK" dirty="0"/>
          </a:p>
        </p:txBody>
      </p:sp>
      <p:sp>
        <p:nvSpPr>
          <p:cNvPr id="37" name="AutoShape 4"/>
          <p:cNvSpPr>
            <a:spLocks/>
          </p:cNvSpPr>
          <p:nvPr userDrawn="1"/>
        </p:nvSpPr>
        <p:spPr bwMode="gray">
          <a:xfrm>
            <a:off x="-2222007" y="1890198"/>
            <a:ext cx="2115388" cy="350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p>
            <a:pPr algn="r" defTabSz="457109">
              <a:tabLst>
                <a:tab pos="177764" algn="l"/>
              </a:tabLst>
            </a:pPr>
            <a:r>
              <a:rPr lang="da-DK" sz="1000" b="1" noProof="1">
                <a:solidFill>
                  <a:srgbClr val="212121"/>
                </a:solidFill>
                <a:latin typeface="+mn-lt"/>
                <a:cs typeface="Arial" pitchFamily="34" charset="0"/>
              </a:rPr>
              <a:t>Primær og sekundær farver</a:t>
            </a:r>
            <a:br>
              <a:rPr lang="da-DK" sz="1000" b="1" noProof="1">
                <a:solidFill>
                  <a:srgbClr val="212121"/>
                </a:solidFill>
                <a:latin typeface="+mn-lt"/>
                <a:cs typeface="Arial" pitchFamily="34" charset="0"/>
              </a:rPr>
            </a:br>
            <a:r>
              <a:rPr lang="da-DK" sz="1000" b="0" noProof="1">
                <a:solidFill>
                  <a:srgbClr val="212121"/>
                </a:solidFill>
                <a:latin typeface="+mn-lt"/>
                <a:cs typeface="Arial" pitchFamily="34" charset="0"/>
              </a:rPr>
              <a:t>Bruges til grafer/tabeller osv.</a:t>
            </a:r>
          </a:p>
          <a:p>
            <a:pPr algn="r" defTabSz="457109">
              <a:tabLst>
                <a:tab pos="177764" algn="l"/>
              </a:tabLst>
            </a:pPr>
            <a:r>
              <a:rPr lang="da-DK" sz="1000" b="0" baseline="0" noProof="1">
                <a:solidFill>
                  <a:srgbClr val="212121"/>
                </a:solidFill>
                <a:latin typeface="+mn-lt"/>
                <a:cs typeface="Arial" pitchFamily="34" charset="0"/>
              </a:rPr>
              <a:t>Alternativt kan vælges én farve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og dennes nuancer </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(placeret lodret under)</a:t>
            </a: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1000" b="0" baseline="0" noProof="1">
              <a:solidFill>
                <a:srgbClr val="212121"/>
              </a:solidFill>
              <a:latin typeface="+mn-lt"/>
              <a:cs typeface="Arial" pitchFamily="34" charset="0"/>
            </a:endParaRPr>
          </a:p>
          <a:p>
            <a:pPr algn="r" defTabSz="457109">
              <a:tabLst>
                <a:tab pos="177764" algn="l"/>
              </a:tabLst>
            </a:pPr>
            <a:endParaRPr lang="da-DK" sz="800" b="0" baseline="0" noProof="1">
              <a:solidFill>
                <a:srgbClr val="212121"/>
              </a:solidFill>
              <a:latin typeface="+mn-lt"/>
              <a:cs typeface="Arial" pitchFamily="34" charset="0"/>
            </a:endParaRPr>
          </a:p>
          <a:p>
            <a:pPr algn="r" defTabSz="457109">
              <a:tabLst>
                <a:tab pos="177764" algn="l"/>
              </a:tabLst>
            </a:pPr>
            <a:r>
              <a:rPr lang="da-DK" sz="1000" b="1" baseline="0" noProof="1">
                <a:solidFill>
                  <a:srgbClr val="212121"/>
                </a:solidFill>
                <a:latin typeface="+mn-lt"/>
                <a:cs typeface="Arial" pitchFamily="34" charset="0"/>
              </a:rPr>
              <a:t>Custom Colors = </a:t>
            </a:r>
            <a:br>
              <a:rPr lang="da-DK" sz="1000" b="1" baseline="0" noProof="1">
                <a:solidFill>
                  <a:srgbClr val="212121"/>
                </a:solidFill>
                <a:latin typeface="+mn-lt"/>
                <a:cs typeface="Arial" pitchFamily="34" charset="0"/>
              </a:rPr>
            </a:br>
            <a:r>
              <a:rPr lang="da-DK" sz="1000" b="1" baseline="0" noProof="1">
                <a:solidFill>
                  <a:srgbClr val="212121"/>
                </a:solidFill>
                <a:latin typeface="+mn-lt"/>
                <a:cs typeface="Arial" pitchFamily="34" charset="0"/>
              </a:rPr>
              <a:t>Sub brand farver</a:t>
            </a:r>
          </a:p>
          <a:p>
            <a:pPr algn="r" defTabSz="457109">
              <a:tabLst>
                <a:tab pos="177764" algn="l"/>
              </a:tabLst>
            </a:pPr>
            <a:r>
              <a:rPr lang="da-DK" sz="1000" b="0" baseline="0" noProof="1">
                <a:solidFill>
                  <a:srgbClr val="212121"/>
                </a:solidFill>
                <a:latin typeface="+mn-lt"/>
                <a:cs typeface="Arial" pitchFamily="34" charset="0"/>
              </a:rPr>
              <a:t>Hold musen over en farve</a:t>
            </a:r>
            <a:br>
              <a:rPr lang="da-DK" sz="1000" b="0" baseline="0" noProof="1">
                <a:solidFill>
                  <a:srgbClr val="212121"/>
                </a:solidFill>
                <a:latin typeface="+mn-lt"/>
                <a:cs typeface="Arial" pitchFamily="34" charset="0"/>
              </a:rPr>
            </a:br>
            <a:r>
              <a:rPr lang="da-DK" sz="1000" b="0" baseline="0" noProof="1">
                <a:solidFill>
                  <a:srgbClr val="212121"/>
                </a:solidFill>
                <a:latin typeface="+mn-lt"/>
                <a:cs typeface="Arial" pitchFamily="34" charset="0"/>
              </a:rPr>
              <a:t> så ser du navnet</a:t>
            </a:r>
          </a:p>
        </p:txBody>
      </p:sp>
      <p:sp>
        <p:nvSpPr>
          <p:cNvPr id="24"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grpSp>
        <p:nvGrpSpPr>
          <p:cNvPr id="25" name="Group 24"/>
          <p:cNvGrpSpPr/>
          <p:nvPr userDrawn="1"/>
        </p:nvGrpSpPr>
        <p:grpSpPr>
          <a:xfrm>
            <a:off x="-1747308" y="2758408"/>
            <a:ext cx="1678958" cy="1890241"/>
            <a:chOff x="-1747081" y="2759046"/>
            <a:chExt cx="1678739" cy="1890679"/>
          </a:xfrm>
        </p:grpSpPr>
        <p:pic>
          <p:nvPicPr>
            <p:cNvPr id="2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36785"/>
            <a:stretch/>
          </p:blipFill>
          <p:spPr bwMode="auto">
            <a:xfrm>
              <a:off x="-1725692" y="2759046"/>
              <a:ext cx="1657350" cy="189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ounded Rectangle 30"/>
            <p:cNvSpPr/>
            <p:nvPr userDrawn="1"/>
          </p:nvSpPr>
          <p:spPr>
            <a:xfrm>
              <a:off x="-1747081" y="4339272"/>
              <a:ext cx="1657350" cy="300625"/>
            </a:xfrm>
            <a:prstGeom prst="roundRect">
              <a:avLst>
                <a:gd name="adj" fmla="val 12500"/>
              </a:avLst>
            </a:prstGeom>
            <a:solidFill>
              <a:srgbClr val="FFFFFF">
                <a:alpha val="58039"/>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pPr>
              <a:endParaRPr lang="da-DK" sz="2100" dirty="0" err="1"/>
            </a:p>
          </p:txBody>
        </p:sp>
        <p:cxnSp>
          <p:nvCxnSpPr>
            <p:cNvPr id="38" name="Straight Connector 37"/>
            <p:cNvCxnSpPr/>
            <p:nvPr userDrawn="1"/>
          </p:nvCxnSpPr>
          <p:spPr>
            <a:xfrm>
              <a:off x="-1747081" y="4356223"/>
              <a:ext cx="1640610" cy="27114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H="1">
              <a:off x="-1747080" y="4356223"/>
              <a:ext cx="1657351" cy="27741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0" name="Rectangle 39"/>
            <p:cNvSpPr/>
            <p:nvPr userDrawn="1"/>
          </p:nvSpPr>
          <p:spPr>
            <a:xfrm>
              <a:off x="-870003" y="4177552"/>
              <a:ext cx="107559" cy="109198"/>
            </a:xfrm>
            <a:prstGeom prst="rect">
              <a:avLst/>
            </a:prstGeom>
            <a:solidFill>
              <a:srgbClr val="FF00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sp>
          <p:nvSpPr>
            <p:cNvPr id="41" name="Rectangle 40"/>
            <p:cNvSpPr/>
            <p:nvPr userDrawn="1"/>
          </p:nvSpPr>
          <p:spPr>
            <a:xfrm>
              <a:off x="-712271" y="4175331"/>
              <a:ext cx="107559" cy="109198"/>
            </a:xfrm>
            <a:prstGeom prst="rect">
              <a:avLst/>
            </a:prstGeom>
            <a:solidFill>
              <a:srgbClr val="0069FA"/>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69946" indent="-269946" algn="l">
                <a:spcBef>
                  <a:spcPts val="600"/>
                </a:spcBef>
                <a:buBlip>
                  <a:blip r:embed="rId3"/>
                </a:buBlip>
              </a:pPr>
              <a:endParaRPr lang="da-DK" sz="1800" dirty="0" err="1"/>
            </a:p>
          </p:txBody>
        </p:sp>
      </p:grpSp>
    </p:spTree>
    <p:extLst>
      <p:ext uri="{BB962C8B-B14F-4D97-AF65-F5344CB8AC3E}">
        <p14:creationId xmlns:p14="http://schemas.microsoft.com/office/powerpoint/2010/main" val="3739331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noProof="0"/>
              <a:t>Klik for at redigere i master</a:t>
            </a:r>
            <a:endParaRPr lang="da-DK" noProof="0" dirty="0"/>
          </a:p>
        </p:txBody>
      </p:sp>
      <p:sp>
        <p:nvSpPr>
          <p:cNvPr id="6" name="Date Placeholder 5"/>
          <p:cNvSpPr>
            <a:spLocks noGrp="1"/>
          </p:cNvSpPr>
          <p:nvPr>
            <p:ph type="dt" sz="half" idx="10"/>
          </p:nvPr>
        </p:nvSpPr>
        <p:spPr>
          <a:xfrm>
            <a:off x="6203171" y="6449302"/>
            <a:ext cx="4286691" cy="153394"/>
          </a:xfrm>
          <a:prstGeom prst="rect">
            <a:avLst/>
          </a:prstGeom>
        </p:spPr>
        <p:txBody>
          <a:bodyPr/>
          <a:lstStyle/>
          <a:p>
            <a:endParaRPr lang="da-DK" dirty="0"/>
          </a:p>
        </p:txBody>
      </p:sp>
      <p:sp>
        <p:nvSpPr>
          <p:cNvPr id="7" name="Footer Placeholder 6"/>
          <p:cNvSpPr>
            <a:spLocks noGrp="1"/>
          </p:cNvSpPr>
          <p:nvPr>
            <p:ph type="ftr" sz="quarter" idx="11"/>
          </p:nvPr>
        </p:nvSpPr>
        <p:spPr>
          <a:xfrm>
            <a:off x="6203169" y="6284145"/>
            <a:ext cx="4286643" cy="158823"/>
          </a:xfrm>
          <a:prstGeom prst="rect">
            <a:avLst/>
          </a:prstGeom>
        </p:spPr>
        <p:txBody>
          <a:bodyPr/>
          <a:lstStyle/>
          <a:p>
            <a:endParaRPr lang="da-DK" dirty="0"/>
          </a:p>
        </p:txBody>
      </p:sp>
      <p:sp>
        <p:nvSpPr>
          <p:cNvPr id="8" name="Slide Number Placeholder 7"/>
          <p:cNvSpPr>
            <a:spLocks noGrp="1"/>
          </p:cNvSpPr>
          <p:nvPr>
            <p:ph type="sldNum" sz="quarter" idx="12"/>
          </p:nvPr>
        </p:nvSpPr>
        <p:spPr/>
        <p:txBody>
          <a:bodyPr/>
          <a:lstStyle/>
          <a:p>
            <a:fld id="{7D761E79-81F5-44BE-8D66-C04B1AD4A1ED}" type="slidenum">
              <a:rPr lang="da-DK" smtClean="0"/>
              <a:pPr/>
              <a:t>‹nr.›</a:t>
            </a:fld>
            <a:endParaRPr lang="da-DK" dirty="0"/>
          </a:p>
        </p:txBody>
      </p:sp>
      <p:sp>
        <p:nvSpPr>
          <p:cNvPr id="10" name="Text Placeholder 7"/>
          <p:cNvSpPr>
            <a:spLocks noGrp="1"/>
          </p:cNvSpPr>
          <p:nvPr>
            <p:ph type="body" sz="quarter" idx="14" hasCustomPrompt="1"/>
          </p:nvPr>
        </p:nvSpPr>
        <p:spPr>
          <a:xfrm>
            <a:off x="586670" y="6287497"/>
            <a:ext cx="5400573" cy="505722"/>
          </a:xfrm>
        </p:spPr>
        <p:txBody>
          <a:bodyPr tIns="0"/>
          <a:lstStyle>
            <a:lvl1pPr marL="0" indent="0">
              <a:lnSpc>
                <a:spcPct val="90000"/>
              </a:lnSpc>
              <a:spcBef>
                <a:spcPts val="0"/>
              </a:spcBef>
              <a:buFontTx/>
              <a:buNone/>
              <a:defRPr sz="950" i="1"/>
            </a:lvl1pPr>
            <a:lvl2pPr marL="0" indent="-107978">
              <a:lnSpc>
                <a:spcPct val="90000"/>
              </a:lnSpc>
              <a:spcBef>
                <a:spcPts val="0"/>
              </a:spcBef>
              <a:defRPr sz="950" i="1"/>
            </a:lvl2pPr>
            <a:lvl3pPr>
              <a:defRPr sz="950"/>
            </a:lvl3pPr>
            <a:lvl4pPr>
              <a:defRPr sz="950"/>
            </a:lvl4pPr>
            <a:lvl5pPr>
              <a:defRPr sz="950"/>
            </a:lvl5pPr>
          </a:lstStyle>
          <a:p>
            <a:pPr lvl="0"/>
            <a:r>
              <a:rPr lang="da-DK" dirty="0"/>
              <a:t>Indsæt noter eller anden tekst</a:t>
            </a:r>
          </a:p>
          <a:p>
            <a:pPr lvl="1"/>
            <a:r>
              <a:rPr lang="da-DK" dirty="0"/>
              <a:t>Second </a:t>
            </a:r>
            <a:r>
              <a:rPr lang="da-DK" dirty="0" err="1"/>
              <a:t>level</a:t>
            </a:r>
            <a:endParaRPr lang="da-DK" dirty="0"/>
          </a:p>
        </p:txBody>
      </p:sp>
      <p:sp>
        <p:nvSpPr>
          <p:cNvPr id="9" name="TextBox 17"/>
          <p:cNvSpPr txBox="1">
            <a:spLocks noChangeArrowheads="1"/>
          </p:cNvSpPr>
          <p:nvPr userDrawn="1"/>
        </p:nvSpPr>
        <p:spPr bwMode="auto">
          <a:xfrm>
            <a:off x="-2370447" y="5939646"/>
            <a:ext cx="2281535" cy="92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rgbClr val="212121"/>
                </a:solidFill>
                <a:latin typeface="+mn-lt"/>
              </a:rPr>
              <a:t>Indsæt sidefod</a:t>
            </a:r>
          </a:p>
          <a:p>
            <a:pPr algn="r" eaLnBrk="1" hangingPunct="1">
              <a:spcBef>
                <a:spcPct val="0"/>
              </a:spcBef>
              <a:buFontTx/>
              <a:buNone/>
            </a:pPr>
            <a:r>
              <a:rPr lang="da-DK" altLang="da-DK" sz="1000" dirty="0">
                <a:solidFill>
                  <a:srgbClr val="212121"/>
                </a:solidFill>
                <a:latin typeface="+mn-lt"/>
              </a:rPr>
              <a:t>1. Vælg </a:t>
            </a:r>
            <a:r>
              <a:rPr lang="da-DK" altLang="da-DK" sz="1000" b="1" dirty="0">
                <a:solidFill>
                  <a:srgbClr val="212121"/>
                </a:solidFill>
                <a:latin typeface="+mn-lt"/>
              </a:rPr>
              <a:t>’Indsæt’</a:t>
            </a:r>
            <a:r>
              <a:rPr lang="da-DK" altLang="da-DK" sz="1000" dirty="0">
                <a:solidFill>
                  <a:srgbClr val="212121"/>
                </a:solidFill>
                <a:latin typeface="+mn-lt"/>
              </a:rPr>
              <a:t> i topmenuen</a:t>
            </a:r>
          </a:p>
          <a:p>
            <a:pPr algn="r" eaLnBrk="1" hangingPunct="1">
              <a:spcBef>
                <a:spcPct val="0"/>
              </a:spcBef>
              <a:buFontTx/>
              <a:buNone/>
            </a:pPr>
            <a:r>
              <a:rPr lang="da-DK" altLang="da-DK" sz="1000" dirty="0">
                <a:solidFill>
                  <a:srgbClr val="212121"/>
                </a:solidFill>
                <a:latin typeface="+mn-lt"/>
              </a:rPr>
              <a:t>2. Vælg </a:t>
            </a:r>
            <a:r>
              <a:rPr lang="da-DK" altLang="da-DK" sz="1000" b="1" dirty="0">
                <a:solidFill>
                  <a:srgbClr val="212121"/>
                </a:solidFill>
                <a:latin typeface="+mn-lt"/>
              </a:rPr>
              <a:t>’Sidehoved og Sidefod’</a:t>
            </a:r>
          </a:p>
          <a:p>
            <a:pPr algn="r" eaLnBrk="1" hangingPunct="1">
              <a:spcBef>
                <a:spcPct val="0"/>
              </a:spcBef>
              <a:buFontTx/>
              <a:buNone/>
            </a:pPr>
            <a:r>
              <a:rPr lang="da-DK" altLang="da-DK" sz="1000" dirty="0">
                <a:solidFill>
                  <a:srgbClr val="212121"/>
                </a:solidFill>
                <a:latin typeface="+mn-lt"/>
              </a:rPr>
              <a:t>3. Skriv titel på præsentation </a:t>
            </a:r>
            <a:br>
              <a:rPr lang="da-DK" altLang="da-DK" sz="1000" dirty="0">
                <a:solidFill>
                  <a:srgbClr val="212121"/>
                </a:solidFill>
                <a:latin typeface="+mn-lt"/>
              </a:rPr>
            </a:br>
            <a:r>
              <a:rPr lang="da-DK" altLang="da-DK" sz="1000" dirty="0">
                <a:solidFill>
                  <a:srgbClr val="212121"/>
                </a:solidFill>
                <a:latin typeface="+mn-lt"/>
              </a:rPr>
              <a:t>ind i tekstfeltet Sidefod</a:t>
            </a:r>
          </a:p>
          <a:p>
            <a:pPr algn="r" eaLnBrk="1" hangingPunct="1">
              <a:spcBef>
                <a:spcPct val="0"/>
              </a:spcBef>
              <a:buFontTx/>
              <a:buNone/>
            </a:pPr>
            <a:r>
              <a:rPr lang="da-DK" altLang="da-DK" sz="1000" dirty="0">
                <a:solidFill>
                  <a:srgbClr val="212121"/>
                </a:solidFill>
                <a:latin typeface="+mn-lt"/>
              </a:rPr>
              <a:t>4. Tryk </a:t>
            </a:r>
            <a:r>
              <a:rPr lang="da-DK" altLang="da-DK" sz="1000" b="1" dirty="0">
                <a:solidFill>
                  <a:srgbClr val="212121"/>
                </a:solidFill>
                <a:latin typeface="+mn-lt"/>
              </a:rPr>
              <a:t>’Anvend på alle’</a:t>
            </a:r>
          </a:p>
        </p:txBody>
      </p:sp>
    </p:spTree>
    <p:extLst>
      <p:ext uri="{BB962C8B-B14F-4D97-AF65-F5344CB8AC3E}">
        <p14:creationId xmlns:p14="http://schemas.microsoft.com/office/powerpoint/2010/main" val="1302127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fslutning">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7" name="Rectangle 6"/>
          <p:cNvSpPr/>
          <p:nvPr userDrawn="1"/>
        </p:nvSpPr>
        <p:spPr>
          <a:xfrm>
            <a:off x="0" y="-2753"/>
            <a:ext cx="12082390" cy="6863019"/>
          </a:xfrm>
          <a:custGeom>
            <a:avLst/>
            <a:gdLst>
              <a:gd name="connsiteX0" fmla="*/ 0 w 12058783"/>
              <a:gd name="connsiteY0" fmla="*/ 0 h 6858000"/>
              <a:gd name="connsiteX1" fmla="*/ 12058783 w 12058783"/>
              <a:gd name="connsiteY1" fmla="*/ 0 h 6858000"/>
              <a:gd name="connsiteX2" fmla="*/ 12058783 w 12058783"/>
              <a:gd name="connsiteY2" fmla="*/ 6858000 h 6858000"/>
              <a:gd name="connsiteX3" fmla="*/ 0 w 12058783"/>
              <a:gd name="connsiteY3" fmla="*/ 6858000 h 6858000"/>
              <a:gd name="connsiteX4" fmla="*/ 0 w 12058783"/>
              <a:gd name="connsiteY4"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12058783 w 12058783"/>
              <a:gd name="connsiteY2" fmla="*/ 6858000 h 6858000"/>
              <a:gd name="connsiteX3" fmla="*/ 7450853 w 12058783"/>
              <a:gd name="connsiteY3" fmla="*/ 6852976 h 6858000"/>
              <a:gd name="connsiteX4" fmla="*/ 0 w 12058783"/>
              <a:gd name="connsiteY4" fmla="*/ 6858000 h 6858000"/>
              <a:gd name="connsiteX5" fmla="*/ 0 w 12058783"/>
              <a:gd name="connsiteY5" fmla="*/ 0 h 6858000"/>
              <a:gd name="connsiteX0" fmla="*/ 0 w 12058783"/>
              <a:gd name="connsiteY0" fmla="*/ 0 h 6858000"/>
              <a:gd name="connsiteX1" fmla="*/ 12058783 w 12058783"/>
              <a:gd name="connsiteY1" fmla="*/ 0 h 6858000"/>
              <a:gd name="connsiteX2" fmla="*/ 7450853 w 12058783"/>
              <a:gd name="connsiteY2" fmla="*/ 6852976 h 6858000"/>
              <a:gd name="connsiteX3" fmla="*/ 0 w 12058783"/>
              <a:gd name="connsiteY3" fmla="*/ 6858000 h 6858000"/>
              <a:gd name="connsiteX4" fmla="*/ 0 w 12058783"/>
              <a:gd name="connsiteY4" fmla="*/ 0 h 6858000"/>
              <a:gd name="connsiteX0" fmla="*/ 0 w 12080817"/>
              <a:gd name="connsiteY0" fmla="*/ 2754 h 6860754"/>
              <a:gd name="connsiteX1" fmla="*/ 12080817 w 12080817"/>
              <a:gd name="connsiteY1" fmla="*/ 0 h 6860754"/>
              <a:gd name="connsiteX2" fmla="*/ 7450853 w 12080817"/>
              <a:gd name="connsiteY2" fmla="*/ 6855730 h 6860754"/>
              <a:gd name="connsiteX3" fmla="*/ 0 w 12080817"/>
              <a:gd name="connsiteY3" fmla="*/ 6860754 h 6860754"/>
              <a:gd name="connsiteX4" fmla="*/ 0 w 12080817"/>
              <a:gd name="connsiteY4" fmla="*/ 2754 h 6860754"/>
              <a:gd name="connsiteX0" fmla="*/ 0 w 12080817"/>
              <a:gd name="connsiteY0" fmla="*/ 2754 h 6864608"/>
              <a:gd name="connsiteX1" fmla="*/ 12080817 w 12080817"/>
              <a:gd name="connsiteY1" fmla="*/ 0 h 6864608"/>
              <a:gd name="connsiteX2" fmla="*/ 7444935 w 12080817"/>
              <a:gd name="connsiteY2" fmla="*/ 6864608 h 6864608"/>
              <a:gd name="connsiteX3" fmla="*/ 0 w 12080817"/>
              <a:gd name="connsiteY3" fmla="*/ 6860754 h 6864608"/>
              <a:gd name="connsiteX4" fmla="*/ 0 w 12080817"/>
              <a:gd name="connsiteY4" fmla="*/ 2754 h 6864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0817" h="6864608">
                <a:moveTo>
                  <a:pt x="0" y="2754"/>
                </a:moveTo>
                <a:lnTo>
                  <a:pt x="12080817" y="0"/>
                </a:lnTo>
                <a:lnTo>
                  <a:pt x="7444935" y="6864608"/>
                </a:lnTo>
                <a:lnTo>
                  <a:pt x="0" y="6860754"/>
                </a:lnTo>
                <a:lnTo>
                  <a:pt x="0" y="2754"/>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da-DK" sz="1800" dirty="0" err="1"/>
          </a:p>
        </p:txBody>
      </p:sp>
      <p:sp>
        <p:nvSpPr>
          <p:cNvPr id="2" name="Date Placeholder 1"/>
          <p:cNvSpPr>
            <a:spLocks noGrp="1"/>
          </p:cNvSpPr>
          <p:nvPr>
            <p:ph type="dt" sz="half" idx="10"/>
          </p:nvPr>
        </p:nvSpPr>
        <p:spPr>
          <a:xfrm>
            <a:off x="595390" y="10232181"/>
            <a:ext cx="927507" cy="365125"/>
          </a:xfrm>
          <a:prstGeom prst="rect">
            <a:avLst/>
          </a:prstGeom>
        </p:spPr>
        <p:txBody>
          <a:bodyPr/>
          <a:lstStyle>
            <a:lvl1pPr>
              <a:defRPr sz="100">
                <a:solidFill>
                  <a:schemeClr val="bg1">
                    <a:lumMod val="75000"/>
                  </a:schemeClr>
                </a:solidFill>
              </a:defRPr>
            </a:lvl1pPr>
          </a:lstStyle>
          <a:p>
            <a:endParaRPr lang="da-DK" dirty="0"/>
          </a:p>
        </p:txBody>
      </p:sp>
      <p:sp>
        <p:nvSpPr>
          <p:cNvPr id="3" name="Footer Placeholder 2"/>
          <p:cNvSpPr>
            <a:spLocks noGrp="1"/>
          </p:cNvSpPr>
          <p:nvPr>
            <p:ph type="ftr" sz="quarter" idx="11"/>
          </p:nvPr>
        </p:nvSpPr>
        <p:spPr>
          <a:xfrm>
            <a:off x="2027018" y="10232181"/>
            <a:ext cx="5999383" cy="365125"/>
          </a:xfrm>
          <a:prstGeom prst="rect">
            <a:avLst/>
          </a:prstGeom>
        </p:spPr>
        <p:txBody>
          <a:bodyPr/>
          <a:lstStyle>
            <a:lvl1pPr>
              <a:defRPr sz="100">
                <a:solidFill>
                  <a:schemeClr val="bg1">
                    <a:lumMod val="75000"/>
                  </a:schemeClr>
                </a:solidFill>
              </a:defRPr>
            </a:lvl1pPr>
          </a:lstStyle>
          <a:p>
            <a:endParaRPr lang="da-DK" dirty="0"/>
          </a:p>
        </p:txBody>
      </p:sp>
      <p:sp>
        <p:nvSpPr>
          <p:cNvPr id="4" name="Slide Number Placeholder 3"/>
          <p:cNvSpPr>
            <a:spLocks noGrp="1"/>
          </p:cNvSpPr>
          <p:nvPr>
            <p:ph type="sldNum" sz="quarter" idx="12"/>
          </p:nvPr>
        </p:nvSpPr>
        <p:spPr>
          <a:xfrm>
            <a:off x="1522898" y="10232181"/>
            <a:ext cx="324077" cy="365125"/>
          </a:xfrm>
          <a:prstGeom prst="rect">
            <a:avLst/>
          </a:prstGeom>
        </p:spPr>
        <p:txBody>
          <a:bodyPr/>
          <a:lstStyle>
            <a:lvl1pPr>
              <a:defRPr sz="100">
                <a:solidFill>
                  <a:schemeClr val="bg1">
                    <a:lumMod val="75000"/>
                  </a:schemeClr>
                </a:solidFill>
              </a:defRPr>
            </a:lvl1pPr>
          </a:lstStyle>
          <a:p>
            <a:fld id="{7D761E79-81F5-44BE-8D66-C04B1AD4A1ED}" type="slidenum">
              <a:rPr lang="da-DK" smtClean="0"/>
              <a:pPr/>
              <a:t>‹nr.›</a:t>
            </a:fld>
            <a:endParaRPr lang="da-DK" dirty="0"/>
          </a:p>
        </p:txBody>
      </p:sp>
      <p:pic>
        <p:nvPicPr>
          <p:cNvPr id="10" name="Picture 4" descr="U:\TV 2 Marketing\Jobs\4649_PowerPoint skabelon\Received\work\logo.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675838" y="5883631"/>
            <a:ext cx="925839" cy="41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66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2770350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8"/>
            <a:ext cx="10972800" cy="1143000"/>
          </a:xfrm>
          <a:prstGeom prst="rect">
            <a:avLst/>
          </a:prstGeom>
        </p:spPr>
        <p:txBody>
          <a:bodyPr/>
          <a:lstStyle/>
          <a:p>
            <a:r>
              <a:rPr lang="da-DK" dirty="0"/>
              <a:t>CLICK TO EDIT MASTER TITLE STYLE</a:t>
            </a:r>
            <a:endParaRPr lang="en-US" dirty="0"/>
          </a:p>
        </p:txBody>
      </p:sp>
      <p:sp>
        <p:nvSpPr>
          <p:cNvPr id="3" name="Content Placeholder 2"/>
          <p:cNvSpPr>
            <a:spLocks noGrp="1"/>
          </p:cNvSpPr>
          <p:nvPr>
            <p:ph idx="1"/>
          </p:nvPr>
        </p:nvSpPr>
        <p:spPr>
          <a:xfrm>
            <a:off x="609601" y="1600201"/>
            <a:ext cx="10972800" cy="4195578"/>
          </a:xfrm>
          <a:prstGeom prst="rect">
            <a:avLst/>
          </a:prstGeom>
        </p:spPr>
        <p:txBody>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endParaRPr lang="en-US"/>
          </a:p>
        </p:txBody>
      </p:sp>
    </p:spTree>
    <p:extLst>
      <p:ext uri="{BB962C8B-B14F-4D97-AF65-F5344CB8AC3E}">
        <p14:creationId xmlns:p14="http://schemas.microsoft.com/office/powerpoint/2010/main" val="67265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cSld name="Titel og fire indholdsobjekter">
    <p:spTree>
      <p:nvGrpSpPr>
        <p:cNvPr id="1" name=""/>
        <p:cNvGrpSpPr/>
        <p:nvPr/>
      </p:nvGrpSpPr>
      <p:grpSpPr>
        <a:xfrm>
          <a:off x="0" y="0"/>
          <a:ext cx="0" cy="0"/>
          <a:chOff x="0" y="0"/>
          <a:chExt cx="0" cy="0"/>
        </a:xfrm>
      </p:grpSpPr>
      <p:sp>
        <p:nvSpPr>
          <p:cNvPr id="2" name="Titel 1"/>
          <p:cNvSpPr>
            <a:spLocks noGrp="1"/>
          </p:cNvSpPr>
          <p:nvPr>
            <p:ph type="title" sz="quarter"/>
          </p:nvPr>
        </p:nvSpPr>
        <p:spPr>
          <a:xfrm>
            <a:off x="406400" y="228600"/>
            <a:ext cx="10972800" cy="838200"/>
          </a:xfrm>
        </p:spPr>
        <p:txBody>
          <a:bodyPr/>
          <a:lstStyle/>
          <a:p>
            <a:r>
              <a:rPr lang="da-DK"/>
              <a:t>Klik for at redigere titeltypografi i masteren</a:t>
            </a:r>
          </a:p>
        </p:txBody>
      </p:sp>
      <p:sp>
        <p:nvSpPr>
          <p:cNvPr id="3" name="Pladsholder til indhold 2"/>
          <p:cNvSpPr>
            <a:spLocks noGrp="1"/>
          </p:cNvSpPr>
          <p:nvPr>
            <p:ph sz="quarter" idx="1"/>
          </p:nvPr>
        </p:nvSpPr>
        <p:spPr>
          <a:xfrm>
            <a:off x="406401" y="16002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5930901" y="16002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406401" y="3810000"/>
            <a:ext cx="5321300"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indhold 5"/>
          <p:cNvSpPr>
            <a:spLocks noGrp="1"/>
          </p:cNvSpPr>
          <p:nvPr>
            <p:ph sz="quarter" idx="4"/>
          </p:nvPr>
        </p:nvSpPr>
        <p:spPr>
          <a:xfrm>
            <a:off x="5930901" y="3810000"/>
            <a:ext cx="5323417" cy="2057400"/>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1031"/>
          <p:cNvSpPr>
            <a:spLocks noGrp="1" noChangeArrowheads="1"/>
          </p:cNvSpPr>
          <p:nvPr>
            <p:ph type="dt" sz="half" idx="10"/>
          </p:nvPr>
        </p:nvSpPr>
        <p:spPr>
          <a:xfrm>
            <a:off x="406400" y="6248400"/>
            <a:ext cx="2540000" cy="457200"/>
          </a:xfrm>
          <a:prstGeom prst="rect">
            <a:avLst/>
          </a:prstGeom>
          <a:ln/>
        </p:spPr>
        <p:txBody>
          <a:bodyPr/>
          <a:lstStyle>
            <a:lvl1pPr>
              <a:defRPr/>
            </a:lvl1pPr>
          </a:lstStyle>
          <a:p>
            <a:pPr>
              <a:defRPr/>
            </a:pPr>
            <a:endParaRPr lang="da-DK"/>
          </a:p>
        </p:txBody>
      </p:sp>
      <p:sp>
        <p:nvSpPr>
          <p:cNvPr id="8" name="Rectangle 1032"/>
          <p:cNvSpPr>
            <a:spLocks noGrp="1" noChangeArrowheads="1"/>
          </p:cNvSpPr>
          <p:nvPr>
            <p:ph type="ftr" sz="quarter" idx="11"/>
          </p:nvPr>
        </p:nvSpPr>
        <p:spPr>
          <a:xfrm>
            <a:off x="4165601" y="6248400"/>
            <a:ext cx="3860800" cy="457200"/>
          </a:xfrm>
          <a:prstGeom prst="rect">
            <a:avLst/>
          </a:prstGeom>
          <a:ln/>
        </p:spPr>
        <p:txBody>
          <a:bodyPr/>
          <a:lstStyle>
            <a:lvl1pPr>
              <a:defRPr/>
            </a:lvl1pPr>
          </a:lstStyle>
          <a:p>
            <a:pPr>
              <a:defRPr/>
            </a:pPr>
            <a:endParaRPr lang="da-DK"/>
          </a:p>
        </p:txBody>
      </p:sp>
    </p:spTree>
    <p:extLst>
      <p:ext uri="{BB962C8B-B14F-4D97-AF65-F5344CB8AC3E}">
        <p14:creationId xmlns:p14="http://schemas.microsoft.com/office/powerpoint/2010/main" val="111200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OverObj">
  <p:cSld name="Titel og tekst over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609601" y="274638"/>
            <a:ext cx="10972800" cy="1143000"/>
          </a:xfrm>
        </p:spPr>
        <p:txBody>
          <a:bodyPr/>
          <a:lstStyle/>
          <a:p>
            <a:r>
              <a:rPr lang="da-DK"/>
              <a:t>Klik for at redigere titeltypografi i masteren</a:t>
            </a:r>
          </a:p>
        </p:txBody>
      </p:sp>
      <p:sp>
        <p:nvSpPr>
          <p:cNvPr id="3" name="Pladsholder til tekst 2"/>
          <p:cNvSpPr>
            <a:spLocks noGrp="1"/>
          </p:cNvSpPr>
          <p:nvPr>
            <p:ph type="body" sz="half" idx="1"/>
          </p:nvPr>
        </p:nvSpPr>
        <p:spPr>
          <a:xfrm>
            <a:off x="609601" y="1600200"/>
            <a:ext cx="10972800" cy="2185988"/>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09601" y="3938588"/>
            <a:ext cx="10972800" cy="2187575"/>
          </a:xfrm>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225581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m. bullets">
    <p:spTree>
      <p:nvGrpSpPr>
        <p:cNvPr id="1" name=""/>
        <p:cNvGrpSpPr/>
        <p:nvPr/>
      </p:nvGrpSpPr>
      <p:grpSpPr>
        <a:xfrm>
          <a:off x="0" y="0"/>
          <a:ext cx="0" cy="0"/>
          <a:chOff x="0" y="0"/>
          <a:chExt cx="0" cy="0"/>
        </a:xfrm>
      </p:grpSpPr>
      <p:sp>
        <p:nvSpPr>
          <p:cNvPr id="4"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3" name="Title 4"/>
          <p:cNvSpPr>
            <a:spLocks noGrp="1"/>
          </p:cNvSpPr>
          <p:nvPr>
            <p:ph type="title" hasCustomPrompt="1"/>
          </p:nvPr>
        </p:nvSpPr>
        <p:spPr>
          <a:xfrm>
            <a:off x="587374" y="370290"/>
            <a:ext cx="5149879" cy="1474385"/>
          </a:xfrm>
        </p:spPr>
        <p:txBody>
          <a:bodyPr/>
          <a:lstStyle>
            <a:lvl1pPr>
              <a:defRPr sz="3600" baseline="0"/>
            </a:lvl1pPr>
          </a:lstStyle>
          <a:p>
            <a:r>
              <a:rPr lang="en-US"/>
              <a:t>KLIK HER FOR AT ÆNDRE TITEL</a:t>
            </a:r>
            <a:endParaRPr lang="en-US" dirty="0"/>
          </a:p>
        </p:txBody>
      </p:sp>
      <p:sp>
        <p:nvSpPr>
          <p:cNvPr id="5" name="Pladsholder til tekst 10"/>
          <p:cNvSpPr>
            <a:spLocks noGrp="1"/>
          </p:cNvSpPr>
          <p:nvPr>
            <p:ph type="body" sz="quarter" idx="12" hasCustomPrompt="1"/>
          </p:nvPr>
        </p:nvSpPr>
        <p:spPr>
          <a:xfrm>
            <a:off x="587375" y="2065337"/>
            <a:ext cx="10620094" cy="3704284"/>
          </a:xfrm>
        </p:spPr>
        <p:txBody>
          <a:bodyPr/>
          <a:lstStyle>
            <a:lvl1pPr marL="285750" indent="-285750">
              <a:buFontTx/>
              <a:buBlip>
                <a:blip r:embed="rId2"/>
              </a:buBlip>
              <a:defRPr/>
            </a:lvl1pPr>
          </a:lstStyle>
          <a:p>
            <a:pPr lvl="0"/>
            <a:r>
              <a:rPr lang="da-DK"/>
              <a:t>Indsæt bullets</a:t>
            </a:r>
            <a:endParaRPr lang="da-DK" dirty="0"/>
          </a:p>
        </p:txBody>
      </p:sp>
    </p:spTree>
    <p:extLst>
      <p:ext uri="{BB962C8B-B14F-4D97-AF65-F5344CB8AC3E}">
        <p14:creationId xmlns:p14="http://schemas.microsoft.com/office/powerpoint/2010/main" val="25212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b + bullet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grpSp>
        <p:nvGrpSpPr>
          <p:cNvPr id="30" name="Gruppe 29"/>
          <p:cNvGrpSpPr/>
          <p:nvPr userDrawn="1"/>
        </p:nvGrpSpPr>
        <p:grpSpPr>
          <a:xfrm>
            <a:off x="0" y="657225"/>
            <a:ext cx="405154" cy="1182460"/>
            <a:chOff x="320675" y="2816225"/>
            <a:chExt cx="350838" cy="1023938"/>
          </a:xfrm>
          <a:solidFill>
            <a:schemeClr val="tx1"/>
          </a:solidFill>
        </p:grpSpPr>
        <p:sp>
          <p:nvSpPr>
            <p:cNvPr id="31"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4"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5"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
        <p:nvSpPr>
          <p:cNvPr id="26" name="Title 4"/>
          <p:cNvSpPr>
            <a:spLocks noGrp="1"/>
          </p:cNvSpPr>
          <p:nvPr>
            <p:ph type="title" hasCustomPrompt="1"/>
          </p:nvPr>
        </p:nvSpPr>
        <p:spPr>
          <a:xfrm>
            <a:off x="587375" y="370764"/>
            <a:ext cx="4516438" cy="1473911"/>
          </a:xfrm>
        </p:spPr>
        <p:txBody>
          <a:bodyPr/>
          <a:lstStyle>
            <a:lvl1pPr>
              <a:defRPr sz="3600"/>
            </a:lvl1pPr>
          </a:lstStyle>
          <a:p>
            <a:r>
              <a:rPr lang="en-US"/>
              <a:t>KLIK HER FOR AT ÆNDRE TITEL</a:t>
            </a:r>
            <a:endParaRPr lang="en-US" dirty="0"/>
          </a:p>
        </p:txBody>
      </p:sp>
      <p:pic>
        <p:nvPicPr>
          <p:cNvPr id="27" name="Billede 2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670792" y="820387"/>
            <a:ext cx="6943368" cy="5825654"/>
          </a:xfrm>
          <a:prstGeom prst="rect">
            <a:avLst/>
          </a:prstGeom>
        </p:spPr>
      </p:pic>
      <p:sp>
        <p:nvSpPr>
          <p:cNvPr id="28" name="Picture Placeholder 4"/>
          <p:cNvSpPr>
            <a:spLocks noGrp="1"/>
          </p:cNvSpPr>
          <p:nvPr>
            <p:ph type="pic" sz="quarter" idx="11" hasCustomPrompt="1"/>
          </p:nvPr>
        </p:nvSpPr>
        <p:spPr>
          <a:xfrm>
            <a:off x="5953820" y="1240418"/>
            <a:ext cx="6238180" cy="35030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29" name="Pladsholder til tekst 10"/>
          <p:cNvSpPr>
            <a:spLocks noGrp="1"/>
          </p:cNvSpPr>
          <p:nvPr>
            <p:ph type="body" sz="quarter" idx="12" hasCustomPrompt="1"/>
          </p:nvPr>
        </p:nvSpPr>
        <p:spPr>
          <a:xfrm>
            <a:off x="587375" y="2065337"/>
            <a:ext cx="4516438" cy="3243263"/>
          </a:xfrm>
        </p:spPr>
        <p:txBody>
          <a:bodyPr/>
          <a:lstStyle>
            <a:lvl1pPr marL="285750" indent="-285750">
              <a:buFontTx/>
              <a:buBlip>
                <a:blip r:embed="rId3"/>
              </a:buBlip>
              <a:defRPr/>
            </a:lvl1pPr>
          </a:lstStyle>
          <a:p>
            <a:pPr lvl="0"/>
            <a:r>
              <a:rPr lang="da-DK"/>
              <a:t>Indsæt </a:t>
            </a:r>
            <a:r>
              <a:rPr lang="da-DK" dirty="0" err="1"/>
              <a:t>bullets</a:t>
            </a:r>
            <a:endParaRPr lang="da-DK"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gram - højre">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587374" y="367628"/>
            <a:ext cx="4886993" cy="1621619"/>
          </a:xfrm>
        </p:spPr>
        <p:txBody>
          <a:bodyPr/>
          <a:lstStyle>
            <a:lvl1pPr>
              <a:defRPr sz="3600"/>
            </a:lvl1pPr>
          </a:lstStyle>
          <a:p>
            <a:r>
              <a:rPr lang="en-US"/>
              <a:t>KLIK HER FOR AT ÆNDRE TITEL</a:t>
            </a:r>
            <a:endParaRPr lang="en-US" dirty="0"/>
          </a:p>
        </p:txBody>
      </p:sp>
      <p:sp>
        <p:nvSpPr>
          <p:cNvPr id="11" name="Pladsholder til diagram 10"/>
          <p:cNvSpPr>
            <a:spLocks noGrp="1"/>
          </p:cNvSpPr>
          <p:nvPr>
            <p:ph type="chart" sz="quarter" idx="12"/>
          </p:nvPr>
        </p:nvSpPr>
        <p:spPr>
          <a:xfrm>
            <a:off x="6096000" y="2262579"/>
            <a:ext cx="5524500" cy="3572737"/>
          </a:xfrm>
        </p:spPr>
        <p:txBody>
          <a:bodyPr/>
          <a:lstStyle/>
          <a:p>
            <a:r>
              <a:rPr lang="da-DK"/>
              <a:t>Klik på ikonet for at tilføje et diagram</a:t>
            </a:r>
          </a:p>
        </p:txBody>
      </p:sp>
      <p:sp>
        <p:nvSpPr>
          <p:cNvPr id="13" name="Pladsholder til tekst 12"/>
          <p:cNvSpPr>
            <a:spLocks noGrp="1"/>
          </p:cNvSpPr>
          <p:nvPr>
            <p:ph type="body" sz="quarter" idx="13" hasCustomPrompt="1"/>
          </p:nvPr>
        </p:nvSpPr>
        <p:spPr>
          <a:xfrm>
            <a:off x="587375" y="2262579"/>
            <a:ext cx="4886992" cy="3572737"/>
          </a:xfrm>
        </p:spPr>
        <p:txBody>
          <a:bodyPr>
            <a:normAutofit/>
          </a:bodyPr>
          <a:lstStyle>
            <a:lvl2pPr marL="285750" indent="-285750">
              <a:buFontTx/>
              <a:buBlip>
                <a:blip r:embed="rId2"/>
              </a:buBlip>
              <a:defRPr sz="1600" baseline="0"/>
            </a:lvl2pPr>
          </a:lstStyle>
          <a:p>
            <a:pPr lvl="1"/>
            <a:r>
              <a:rPr lang="da-DK"/>
              <a:t>Indsæt bullets</a:t>
            </a:r>
            <a:endParaRPr lang="da-DK" dirty="0"/>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x billede højre + bullets">
    <p:spTree>
      <p:nvGrpSpPr>
        <p:cNvPr id="1" name=""/>
        <p:cNvGrpSpPr/>
        <p:nvPr/>
      </p:nvGrpSpPr>
      <p:grpSpPr>
        <a:xfrm>
          <a:off x="0" y="0"/>
          <a:ext cx="0" cy="0"/>
          <a:chOff x="0" y="0"/>
          <a:chExt cx="0" cy="0"/>
        </a:xfrm>
      </p:grpSpPr>
      <p:sp>
        <p:nvSpPr>
          <p:cNvPr id="6" name="Picture Placeholder 4"/>
          <p:cNvSpPr>
            <a:spLocks noGrp="1"/>
          </p:cNvSpPr>
          <p:nvPr>
            <p:ph type="pic" sz="quarter" idx="11" hasCustomPrompt="1"/>
          </p:nvPr>
        </p:nvSpPr>
        <p:spPr>
          <a:xfrm>
            <a:off x="7438768" y="0"/>
            <a:ext cx="4753232"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Title 4"/>
          <p:cNvSpPr>
            <a:spLocks noGrp="1"/>
          </p:cNvSpPr>
          <p:nvPr>
            <p:ph type="title" hasCustomPrompt="1"/>
          </p:nvPr>
        </p:nvSpPr>
        <p:spPr>
          <a:xfrm>
            <a:off x="587374" y="359273"/>
            <a:ext cx="4490445" cy="1621619"/>
          </a:xfrm>
        </p:spPr>
        <p:txBody>
          <a:bodyPr/>
          <a:lstStyle>
            <a:lvl1pPr>
              <a:defRPr sz="3600"/>
            </a:lvl1pPr>
          </a:lstStyle>
          <a:p>
            <a:r>
              <a:rPr lang="en-US"/>
              <a:t>KLIK HER FOR AT ÆNDRE TITEL</a:t>
            </a:r>
            <a:endParaRPr lang="en-US" dirty="0"/>
          </a:p>
        </p:txBody>
      </p:sp>
      <p:sp>
        <p:nvSpPr>
          <p:cNvPr id="4" name="Pladsholder til tekst 3"/>
          <p:cNvSpPr>
            <a:spLocks noGrp="1"/>
          </p:cNvSpPr>
          <p:nvPr>
            <p:ph type="body" sz="quarter" idx="12" hasCustomPrompt="1"/>
          </p:nvPr>
        </p:nvSpPr>
        <p:spPr>
          <a:xfrm>
            <a:off x="587375" y="2143359"/>
            <a:ext cx="4490445" cy="3752115"/>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spTree>
    <p:extLst>
      <p:ext uri="{BB962C8B-B14F-4D97-AF65-F5344CB8AC3E}">
        <p14:creationId xmlns:p14="http://schemas.microsoft.com/office/powerpoint/2010/main" val="49860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or billede venst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5" name="Picture Placeholder 4"/>
          <p:cNvSpPr>
            <a:spLocks noGrp="1"/>
          </p:cNvSpPr>
          <p:nvPr>
            <p:ph type="pic" sz="quarter" idx="11" hasCustomPrompt="1"/>
          </p:nvPr>
        </p:nvSpPr>
        <p:spPr>
          <a:xfrm>
            <a:off x="-1" y="0"/>
            <a:ext cx="7427914" cy="6858000"/>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6" name="Title 4"/>
          <p:cNvSpPr>
            <a:spLocks noGrp="1"/>
          </p:cNvSpPr>
          <p:nvPr>
            <p:ph type="title" hasCustomPrompt="1"/>
          </p:nvPr>
        </p:nvSpPr>
        <p:spPr>
          <a:xfrm>
            <a:off x="8031878" y="957753"/>
            <a:ext cx="3879477" cy="1987748"/>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2" hasCustomPrompt="1"/>
          </p:nvPr>
        </p:nvSpPr>
        <p:spPr>
          <a:xfrm>
            <a:off x="8031879" y="3199593"/>
            <a:ext cx="3588621" cy="2982722"/>
          </a:xfrm>
        </p:spPr>
        <p:txBody>
          <a:bodyPr/>
          <a:lstStyle>
            <a:lvl1pPr marL="285750" indent="-285750">
              <a:lnSpc>
                <a:spcPct val="100000"/>
              </a:lnSpc>
              <a:spcBef>
                <a:spcPts val="600"/>
              </a:spcBef>
              <a:buFontTx/>
              <a:buBlip>
                <a:blip r:embed="rId2"/>
              </a:buBlip>
              <a:defRPr sz="1600" baseline="0"/>
            </a:lvl1pPr>
          </a:lstStyle>
          <a:p>
            <a:pPr lvl="0"/>
            <a:r>
              <a:rPr lang="da-DK"/>
              <a:t>Indsæt bullets</a:t>
            </a:r>
            <a:endParaRPr lang="da-DK" dirty="0"/>
          </a:p>
          <a:p>
            <a:pPr lvl="0"/>
            <a:endParaRPr lang="da-DK" dirty="0"/>
          </a:p>
          <a:p>
            <a:pPr lvl="0"/>
            <a:endParaRPr lang="da-DK" dirty="0"/>
          </a:p>
        </p:txBody>
      </p:sp>
      <p:grpSp>
        <p:nvGrpSpPr>
          <p:cNvPr id="8" name="Gruppe 7"/>
          <p:cNvGrpSpPr/>
          <p:nvPr userDrawn="1"/>
        </p:nvGrpSpPr>
        <p:grpSpPr>
          <a:xfrm>
            <a:off x="7427913" y="1288619"/>
            <a:ext cx="405154" cy="1182460"/>
            <a:chOff x="320675" y="2816225"/>
            <a:chExt cx="350838" cy="1023938"/>
          </a:xfrm>
          <a:solidFill>
            <a:schemeClr val="tx1"/>
          </a:solidFill>
        </p:grpSpPr>
        <p:sp>
          <p:nvSpPr>
            <p:cNvPr id="9"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468601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x billeder høj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8D877B3-D348-4611-9BDB-C5374591D951}" type="slidenum">
              <a:rPr lang="en-US" smtClean="0"/>
              <a:pPr/>
              <a:t>‹nr.›</a:t>
            </a:fld>
            <a:endParaRPr lang="en-US" dirty="0"/>
          </a:p>
        </p:txBody>
      </p:sp>
      <p:sp>
        <p:nvSpPr>
          <p:cNvPr id="9" name="Picture Placeholder 4"/>
          <p:cNvSpPr>
            <a:spLocks noGrp="1"/>
          </p:cNvSpPr>
          <p:nvPr>
            <p:ph type="pic" sz="quarter" idx="14" hasCustomPrompt="1"/>
          </p:nvPr>
        </p:nvSpPr>
        <p:spPr>
          <a:xfrm>
            <a:off x="7427912" y="349250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
        <p:nvSpPr>
          <p:cNvPr id="10" name="Title 4"/>
          <p:cNvSpPr>
            <a:spLocks noGrp="1"/>
          </p:cNvSpPr>
          <p:nvPr>
            <p:ph type="title" hasCustomPrompt="1"/>
          </p:nvPr>
        </p:nvSpPr>
        <p:spPr>
          <a:xfrm>
            <a:off x="587374" y="357948"/>
            <a:ext cx="4542975" cy="1486727"/>
          </a:xfrm>
        </p:spPr>
        <p:txBody>
          <a:bodyPr/>
          <a:lstStyle>
            <a:lvl1pPr>
              <a:defRPr sz="3600"/>
            </a:lvl1pPr>
          </a:lstStyle>
          <a:p>
            <a:r>
              <a:rPr lang="en-US"/>
              <a:t>KLIK HER FOR AT ÆNDRE TITEL</a:t>
            </a:r>
            <a:endParaRPr lang="en-US" dirty="0"/>
          </a:p>
        </p:txBody>
      </p:sp>
      <p:sp>
        <p:nvSpPr>
          <p:cNvPr id="7" name="Pladsholder til tekst 3"/>
          <p:cNvSpPr>
            <a:spLocks noGrp="1"/>
          </p:cNvSpPr>
          <p:nvPr>
            <p:ph type="body" sz="quarter" idx="15" hasCustomPrompt="1"/>
          </p:nvPr>
        </p:nvSpPr>
        <p:spPr>
          <a:xfrm>
            <a:off x="587375" y="2127154"/>
            <a:ext cx="4542974" cy="3575409"/>
          </a:xfrm>
        </p:spPr>
        <p:txBody>
          <a:bodyPr/>
          <a:lstStyle>
            <a:lvl1pPr marL="285750" indent="-285750">
              <a:lnSpc>
                <a:spcPct val="100000"/>
              </a:lnSpc>
              <a:spcBef>
                <a:spcPts val="600"/>
              </a:spcBef>
              <a:buFontTx/>
              <a:buBlip>
                <a:blip r:embed="rId2"/>
              </a:buBlip>
              <a:defRPr sz="1600" baseline="0"/>
            </a:lvl1pPr>
          </a:lstStyle>
          <a:p>
            <a:pPr lvl="0"/>
            <a:r>
              <a:rPr lang="da-DK"/>
              <a:t>Indsæt </a:t>
            </a:r>
            <a:r>
              <a:rPr lang="da-DK" dirty="0" err="1"/>
              <a:t>bullets</a:t>
            </a:r>
            <a:endParaRPr lang="da-DK" dirty="0"/>
          </a:p>
          <a:p>
            <a:pPr lvl="0"/>
            <a:endParaRPr lang="da-DK" dirty="0"/>
          </a:p>
          <a:p>
            <a:pPr lvl="0"/>
            <a:endParaRPr lang="da-DK" dirty="0"/>
          </a:p>
        </p:txBody>
      </p:sp>
      <p:sp>
        <p:nvSpPr>
          <p:cNvPr id="11" name="Picture Placeholder 4"/>
          <p:cNvSpPr>
            <a:spLocks noGrp="1"/>
          </p:cNvSpPr>
          <p:nvPr>
            <p:ph type="pic" sz="quarter" idx="16" hasCustomPrompt="1"/>
          </p:nvPr>
        </p:nvSpPr>
        <p:spPr>
          <a:xfrm>
            <a:off x="7427912" y="0"/>
            <a:ext cx="4764087" cy="3360132"/>
          </a:xfrm>
          <a:prstGeom prst="rect">
            <a:avLst/>
          </a:prstGeom>
          <a:pattFill prst="pct10">
            <a:fgClr>
              <a:schemeClr val="tx1"/>
            </a:fgClr>
            <a:bgClr>
              <a:schemeClr val="bg1"/>
            </a:bgClr>
          </a:pattFill>
        </p:spPr>
        <p:txBody>
          <a:bodyPr anchor="ctr">
            <a:normAutofit/>
          </a:bodyPr>
          <a:lstStyle>
            <a:lvl1pPr algn="ctr">
              <a:defRPr sz="1000" b="1" baseline="0"/>
            </a:lvl1pPr>
          </a:lstStyle>
          <a:p>
            <a:r>
              <a:rPr lang="en-US" dirty="0"/>
              <a:t>Drag &amp; Drop Image</a:t>
            </a:r>
          </a:p>
        </p:txBody>
      </p:sp>
    </p:spTree>
    <p:extLst>
      <p:ext uri="{BB962C8B-B14F-4D97-AF65-F5344CB8AC3E}">
        <p14:creationId xmlns:p14="http://schemas.microsoft.com/office/powerpoint/2010/main" val="611979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0.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1.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81" name="Gruppe 80"/>
          <p:cNvGrpSpPr/>
          <p:nvPr userDrawn="1"/>
        </p:nvGrpSpPr>
        <p:grpSpPr>
          <a:xfrm>
            <a:off x="-3502" y="657225"/>
            <a:ext cx="405154"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1377184672"/>
      </p:ext>
    </p:extLst>
  </p:cSld>
  <p:clrMap bg1="lt1" tx1="dk1" bg2="lt2" tx2="dk2" accent1="accent1" accent2="accent2" accent3="accent3" accent4="accent4" accent5="accent5" accent6="accent6" hlink="hlink" folHlink="folHlink"/>
  <p:sldLayoutIdLst>
    <p:sldLayoutId id="2147484055" r:id="rId1"/>
    <p:sldLayoutId id="2147484019" r:id="rId2"/>
    <p:sldLayoutId id="2147484053" r:id="rId3"/>
    <p:sldLayoutId id="2147484008" r:id="rId4"/>
    <p:sldLayoutId id="2147484022" r:id="rId5"/>
    <p:sldLayoutId id="2147484011" r:id="rId6"/>
    <p:sldLayoutId id="2147484014" r:id="rId7"/>
    <p:sldLayoutId id="2147484028" r:id="rId8"/>
    <p:sldLayoutId id="2147484032" r:id="rId9"/>
    <p:sldLayoutId id="2147484054" r:id="rId10"/>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12"/>
        </a:buBlip>
        <a:defRPr sz="1600" kern="1200" spc="0">
          <a:solidFill>
            <a:schemeClr val="tx1"/>
          </a:solidFill>
          <a:latin typeface="+mn-lt"/>
          <a:ea typeface="+mn-ea"/>
          <a:cs typeface="+mn-cs"/>
        </a:defRPr>
      </a:lvl1pPr>
      <a:lvl2pPr marL="623888" indent="-285750" algn="l" defTabSz="914318" rtl="0" eaLnBrk="1" latinLnBrk="0" hangingPunct="1">
        <a:lnSpc>
          <a:spcPct val="120000"/>
        </a:lnSpc>
        <a:spcBef>
          <a:spcPts val="499"/>
        </a:spcBef>
        <a:buFontTx/>
        <a:buBlip>
          <a:blip r:embed="rId12"/>
        </a:buBlip>
        <a:defRPr sz="1400" kern="1200">
          <a:solidFill>
            <a:schemeClr val="tx1"/>
          </a:solidFill>
          <a:latin typeface="+mn-lt"/>
          <a:ea typeface="+mn-ea"/>
          <a:cs typeface="+mn-cs"/>
        </a:defRPr>
      </a:lvl2pPr>
      <a:lvl3pPr marL="806450" indent="-171450" algn="l" defTabSz="914318" rtl="0" eaLnBrk="1" latinLnBrk="0" hangingPunct="1">
        <a:lnSpc>
          <a:spcPct val="120000"/>
        </a:lnSpc>
        <a:spcBef>
          <a:spcPts val="499"/>
        </a:spcBef>
        <a:buFontTx/>
        <a:buBlip>
          <a:blip r:embed="rId13"/>
        </a:buBlip>
        <a:tabLst>
          <a:tab pos="898525" algn="l"/>
        </a:tabLst>
        <a:defRPr sz="1200" kern="1200">
          <a:solidFill>
            <a:schemeClr val="tx1"/>
          </a:solidFill>
          <a:latin typeface="+mn-lt"/>
          <a:ea typeface="+mn-ea"/>
          <a:cs typeface="+mn-cs"/>
        </a:defRPr>
      </a:lvl3pPr>
      <a:lvl4pPr marL="1071563" indent="-171450" algn="l" defTabSz="914318" rtl="0" eaLnBrk="1" latinLnBrk="0" hangingPunct="1">
        <a:lnSpc>
          <a:spcPct val="120000"/>
        </a:lnSpc>
        <a:spcBef>
          <a:spcPts val="499"/>
        </a:spcBef>
        <a:buFontTx/>
        <a:buBlip>
          <a:blip r:embed="rId13"/>
        </a:buBlip>
        <a:defRPr sz="1000" kern="1200">
          <a:solidFill>
            <a:schemeClr val="tx1">
              <a:alpha val="70000"/>
            </a:schemeClr>
          </a:solidFill>
          <a:latin typeface="+mn-lt"/>
          <a:ea typeface="+mn-ea"/>
          <a:cs typeface="+mn-cs"/>
        </a:defRPr>
      </a:lvl4pPr>
      <a:lvl5pPr marL="1071563" indent="-171450" algn="l" defTabSz="914318" rtl="0" eaLnBrk="1" latinLnBrk="0" hangingPunct="1">
        <a:lnSpc>
          <a:spcPct val="120000"/>
        </a:lnSpc>
        <a:spcBef>
          <a:spcPts val="499"/>
        </a:spcBef>
        <a:buFontTx/>
        <a:buBlip>
          <a:blip r:embed="rId13"/>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userDrawn="1">
          <p15:clr>
            <a:srgbClr val="F26B43"/>
          </p15:clr>
        </p15:guide>
        <p15:guide id="28" pos="370" userDrawn="1">
          <p15:clr>
            <a:srgbClr val="F26B43"/>
          </p15:clr>
        </p15:guide>
        <p15:guide id="29" pos="7320" userDrawn="1">
          <p15:clr>
            <a:srgbClr val="F26B43"/>
          </p15:clr>
        </p15:guide>
        <p15:guide id="48" pos="1141" userDrawn="1">
          <p15:clr>
            <a:srgbClr val="F26B43"/>
          </p15:clr>
        </p15:guide>
        <p15:guide id="51" orient="horz" pos="414" userDrawn="1">
          <p15:clr>
            <a:srgbClr val="F26B43"/>
          </p15:clr>
        </p15:guide>
        <p15:guide id="52" pos="4339" userDrawn="1">
          <p15:clr>
            <a:srgbClr val="F26B43"/>
          </p15:clr>
        </p15:guide>
        <p15:guide id="53" pos="467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bg1">
                    <a:alpha val="70000"/>
                  </a:schemeClr>
                </a:solidFill>
                <a:latin typeface="+mn-lt"/>
                <a:ea typeface="Montserrat Medium" charset="0"/>
                <a:cs typeface="Montserrat Medium" charset="0"/>
              </a:defRPr>
            </a:lvl1pPr>
          </a:lstStyle>
          <a:p>
            <a:fld id="{D8D877B3-D348-4611-9BDB-C5374591D951}" type="slidenum">
              <a:rPr lang="en-US" smtClean="0"/>
              <a:pPr/>
              <a:t>‹nr.›</a:t>
            </a:fld>
            <a:endParaRPr lang="en-US" dirty="0"/>
          </a:p>
        </p:txBody>
      </p:sp>
      <p:sp>
        <p:nvSpPr>
          <p:cNvPr id="11" name="Text Placeholder 10"/>
          <p:cNvSpPr>
            <a:spLocks noGrp="1"/>
          </p:cNvSpPr>
          <p:nvPr>
            <p:ph type="body" idx="1"/>
          </p:nvPr>
        </p:nvSpPr>
        <p:spPr>
          <a:xfrm>
            <a:off x="589650"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a:t>Second level</a:t>
            </a:r>
          </a:p>
          <a:p>
            <a:pPr lvl="2"/>
            <a:r>
              <a:rPr lang="en-US"/>
              <a:t>Third level</a:t>
            </a:r>
          </a:p>
          <a:p>
            <a:pPr lvl="3"/>
            <a:r>
              <a:rPr lang="en-US"/>
              <a:t>Fourth level</a:t>
            </a:r>
            <a:endParaRPr lang="en-US" dirty="0"/>
          </a:p>
        </p:txBody>
      </p:sp>
      <p:grpSp>
        <p:nvGrpSpPr>
          <p:cNvPr id="58" name="Gruppe 57"/>
          <p:cNvGrpSpPr/>
          <p:nvPr userDrawn="1"/>
        </p:nvGrpSpPr>
        <p:grpSpPr>
          <a:xfrm>
            <a:off x="5466450" y="6027162"/>
            <a:ext cx="1272706"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grpSp>
        <p:nvGrpSpPr>
          <p:cNvPr id="59" name="Gruppe 58"/>
          <p:cNvGrpSpPr/>
          <p:nvPr userDrawn="1"/>
        </p:nvGrpSpPr>
        <p:grpSpPr>
          <a:xfrm>
            <a:off x="-3502" y="657225"/>
            <a:ext cx="405154" cy="1182460"/>
            <a:chOff x="320675" y="2816225"/>
            <a:chExt cx="350838" cy="1023938"/>
          </a:xfrm>
          <a:solidFill>
            <a:schemeClr val="bg1"/>
          </a:solidFill>
        </p:grpSpPr>
        <p:sp>
          <p:nvSpPr>
            <p:cNvPr id="60"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1"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2"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4"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5"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7"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8"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0"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1"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2"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4"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5"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7"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8"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3966279323"/>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8" r:id="rId3"/>
  </p:sldLayoutIdLst>
  <p:hf hdr="0" ftr="0" dt="0"/>
  <p:txStyles>
    <p:titleStyle>
      <a:lvl1pPr algn="l" defTabSz="914318" rtl="0" eaLnBrk="1" latinLnBrk="0" hangingPunct="1">
        <a:lnSpc>
          <a:spcPct val="100000"/>
        </a:lnSpc>
        <a:spcBef>
          <a:spcPct val="0"/>
        </a:spcBef>
        <a:buNone/>
        <a:defRPr sz="3600" b="1" kern="1200" spc="300" baseline="0">
          <a:solidFill>
            <a:schemeClr val="bg1"/>
          </a:solidFill>
          <a:latin typeface="+mn-lt"/>
          <a:ea typeface="+mj-ea"/>
          <a:cs typeface="+mj-cs"/>
        </a:defRPr>
      </a:lvl1pPr>
    </p:titleStyle>
    <p:bodyStyle>
      <a:lvl1pPr marL="285750" indent="-285750" algn="l" defTabSz="914318" rtl="0" eaLnBrk="1" latinLnBrk="0" hangingPunct="1">
        <a:lnSpc>
          <a:spcPct val="120000"/>
        </a:lnSpc>
        <a:spcBef>
          <a:spcPts val="1000"/>
        </a:spcBef>
        <a:buFontTx/>
        <a:buBlip>
          <a:blip r:embed="rId5"/>
        </a:buBlip>
        <a:defRPr sz="1600" kern="1200" spc="0">
          <a:solidFill>
            <a:schemeClr val="bg1"/>
          </a:solidFill>
          <a:latin typeface="+mn-lt"/>
          <a:ea typeface="+mn-ea"/>
          <a:cs typeface="+mn-cs"/>
        </a:defRPr>
      </a:lvl1pPr>
      <a:lvl2pPr marL="623888" indent="-285750" algn="l" defTabSz="914318" rtl="0" eaLnBrk="1" latinLnBrk="0" hangingPunct="1">
        <a:lnSpc>
          <a:spcPct val="120000"/>
        </a:lnSpc>
        <a:spcBef>
          <a:spcPts val="499"/>
        </a:spcBef>
        <a:buFontTx/>
        <a:buBlip>
          <a:blip r:embed="rId5"/>
        </a:buBlip>
        <a:defRPr sz="1400" kern="1200">
          <a:solidFill>
            <a:schemeClr val="bg1"/>
          </a:solidFill>
          <a:latin typeface="+mn-lt"/>
          <a:ea typeface="+mn-ea"/>
          <a:cs typeface="+mn-cs"/>
        </a:defRPr>
      </a:lvl2pPr>
      <a:lvl3pPr marL="806450" indent="-171450" algn="l" defTabSz="914318" rtl="0" eaLnBrk="1" latinLnBrk="0" hangingPunct="1">
        <a:lnSpc>
          <a:spcPct val="120000"/>
        </a:lnSpc>
        <a:spcBef>
          <a:spcPts val="499"/>
        </a:spcBef>
        <a:buFontTx/>
        <a:buBlip>
          <a:blip r:embed="rId6"/>
        </a:buBlip>
        <a:tabLst>
          <a:tab pos="898525" algn="l"/>
        </a:tabLst>
        <a:defRPr sz="1200" kern="1200">
          <a:solidFill>
            <a:schemeClr val="bg1"/>
          </a:solidFill>
          <a:latin typeface="+mn-lt"/>
          <a:ea typeface="+mn-ea"/>
          <a:cs typeface="+mn-cs"/>
        </a:defRPr>
      </a:lvl3pPr>
      <a:lvl4pPr marL="1071563" indent="-171450" algn="l" defTabSz="914318" rtl="0" eaLnBrk="1" latinLnBrk="0" hangingPunct="1">
        <a:lnSpc>
          <a:spcPct val="120000"/>
        </a:lnSpc>
        <a:spcBef>
          <a:spcPts val="499"/>
        </a:spcBef>
        <a:buFontTx/>
        <a:buBlip>
          <a:blip r:embed="rId6"/>
        </a:buBlip>
        <a:defRPr sz="1000" kern="1200">
          <a:solidFill>
            <a:schemeClr val="bg1"/>
          </a:solidFill>
          <a:latin typeface="+mn-lt"/>
          <a:ea typeface="+mn-ea"/>
          <a:cs typeface="+mn-cs"/>
        </a:defRPr>
      </a:lvl4pPr>
      <a:lvl5pPr marL="1071563" indent="-171450" algn="l" defTabSz="914318" rtl="0" eaLnBrk="1" latinLnBrk="0" hangingPunct="1">
        <a:lnSpc>
          <a:spcPct val="120000"/>
        </a:lnSpc>
        <a:spcBef>
          <a:spcPts val="499"/>
        </a:spcBef>
        <a:buFontTx/>
        <a:buBlip>
          <a:blip r:embed="rId7"/>
        </a:buBlip>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1162">
          <p15:clr>
            <a:srgbClr val="F26B43"/>
          </p15:clr>
        </p15:guide>
        <p15:guide id="28" pos="370">
          <p15:clr>
            <a:srgbClr val="F26B43"/>
          </p15:clr>
        </p15:guide>
        <p15:guide id="29" pos="7320">
          <p15:clr>
            <a:srgbClr val="F26B43"/>
          </p15:clr>
        </p15:guide>
        <p15:guide id="48" pos="1141">
          <p15:clr>
            <a:srgbClr val="F26B43"/>
          </p15:clr>
        </p15:guide>
        <p15:guide id="51" orient="horz" pos="414">
          <p15:clr>
            <a:srgbClr val="F26B43"/>
          </p15:clr>
        </p15:guide>
        <p15:guide id="52" pos="4339">
          <p15:clr>
            <a:srgbClr val="F26B43"/>
          </p15:clr>
        </p15:guide>
        <p15:guide id="53" pos="467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7375" y="458583"/>
            <a:ext cx="9753600" cy="1386092"/>
          </a:xfrm>
          <a:prstGeom prst="rect">
            <a:avLst/>
          </a:prstGeom>
          <a:effectLst/>
        </p:spPr>
        <p:txBody>
          <a:bodyPr vert="horz" lIns="0" tIns="192024" rIns="0" bIns="0" rtlCol="0" anchor="t" anchorCtr="0">
            <a:noAutofit/>
          </a:bodyPr>
          <a:lstStyle/>
          <a:p>
            <a:r>
              <a:rPr lang="en-US" dirty="0"/>
              <a:t>YOUR TITLE HERE</a:t>
            </a:r>
          </a:p>
        </p:txBody>
      </p:sp>
      <p:sp>
        <p:nvSpPr>
          <p:cNvPr id="6" name="Номер слайда 21"/>
          <p:cNvSpPr>
            <a:spLocks noGrp="1"/>
          </p:cNvSpPr>
          <p:nvPr>
            <p:ph type="sldNum" sz="quarter" idx="4"/>
          </p:nvPr>
        </p:nvSpPr>
        <p:spPr>
          <a:xfrm>
            <a:off x="11339887" y="593223"/>
            <a:ext cx="571468" cy="227164"/>
          </a:xfrm>
          <a:prstGeom prst="rect">
            <a:avLst/>
          </a:prstGeom>
          <a:noFill/>
        </p:spPr>
        <p:txBody>
          <a:bodyPr vert="horz" lIns="0" tIns="0" rIns="0" bIns="0" rtlCol="0" anchor="ctr"/>
          <a:lstStyle>
            <a:lvl1pPr algn="r">
              <a:defRPr sz="1000" b="1" i="0">
                <a:solidFill>
                  <a:schemeClr val="tx1">
                    <a:alpha val="70000"/>
                  </a:schemeClr>
                </a:solidFill>
                <a:latin typeface="+mn-lt"/>
                <a:ea typeface="Montserrat Medium" charset="0"/>
                <a:cs typeface="Montserrat Medium" charset="0"/>
              </a:defRPr>
            </a:lvl1pPr>
          </a:lstStyle>
          <a:p>
            <a:pPr defTabSz="914330"/>
            <a:fld id="{D8D877B3-D348-4611-9BDB-C5374591D951}" type="slidenum">
              <a:rPr lang="en-US" smtClean="0">
                <a:solidFill>
                  <a:srgbClr val="211A52">
                    <a:alpha val="70000"/>
                  </a:srgbClr>
                </a:solidFill>
              </a:rPr>
              <a:pPr defTabSz="914330"/>
              <a:t>‹nr.›</a:t>
            </a:fld>
            <a:endParaRPr lang="en-US" dirty="0">
              <a:solidFill>
                <a:srgbClr val="211A52">
                  <a:alpha val="70000"/>
                </a:srgbClr>
              </a:solidFill>
            </a:endParaRPr>
          </a:p>
        </p:txBody>
      </p:sp>
      <p:sp>
        <p:nvSpPr>
          <p:cNvPr id="11" name="Text Placeholder 10"/>
          <p:cNvSpPr>
            <a:spLocks noGrp="1"/>
          </p:cNvSpPr>
          <p:nvPr>
            <p:ph type="body" idx="1"/>
          </p:nvPr>
        </p:nvSpPr>
        <p:spPr>
          <a:xfrm>
            <a:off x="589651" y="2032831"/>
            <a:ext cx="9753600" cy="3110442"/>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grpSp>
        <p:nvGrpSpPr>
          <p:cNvPr id="58" name="Gruppe 57"/>
          <p:cNvGrpSpPr/>
          <p:nvPr userDrawn="1"/>
        </p:nvGrpSpPr>
        <p:grpSpPr>
          <a:xfrm>
            <a:off x="5466449" y="6027162"/>
            <a:ext cx="1272707" cy="669100"/>
            <a:chOff x="5387975" y="5659438"/>
            <a:chExt cx="1573213" cy="827087"/>
          </a:xfrm>
        </p:grpSpPr>
        <p:grpSp>
          <p:nvGrpSpPr>
            <p:cNvPr id="56" name="Gruppe 55"/>
            <p:cNvGrpSpPr/>
            <p:nvPr userDrawn="1"/>
          </p:nvGrpSpPr>
          <p:grpSpPr>
            <a:xfrm>
              <a:off x="5387975" y="6407150"/>
              <a:ext cx="1573213" cy="79375"/>
              <a:chOff x="5387975" y="6407150"/>
              <a:chExt cx="1573213" cy="79375"/>
            </a:xfrm>
          </p:grpSpPr>
          <p:sp>
            <p:nvSpPr>
              <p:cNvPr id="35"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6"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7"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8"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39"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0"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1"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2"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3"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4"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5"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6"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7"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8"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49"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0"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1"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2"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solidFill>
                <a:srgbClr val="211A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nvGrpSpPr>
            <p:cNvPr id="57" name="Gruppe 56"/>
            <p:cNvGrpSpPr/>
            <p:nvPr userDrawn="1"/>
          </p:nvGrpSpPr>
          <p:grpSpPr>
            <a:xfrm>
              <a:off x="5880100" y="5659438"/>
              <a:ext cx="511175" cy="544512"/>
              <a:chOff x="5880100" y="5659438"/>
              <a:chExt cx="511175" cy="544512"/>
            </a:xfrm>
            <a:solidFill>
              <a:schemeClr val="tx1"/>
            </a:solidFill>
          </p:grpSpPr>
          <p:sp>
            <p:nvSpPr>
              <p:cNvPr id="5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5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grpSp>
      <p:grpSp>
        <p:nvGrpSpPr>
          <p:cNvPr id="81" name="Gruppe 80"/>
          <p:cNvGrpSpPr/>
          <p:nvPr userDrawn="1"/>
        </p:nvGrpSpPr>
        <p:grpSpPr>
          <a:xfrm>
            <a:off x="-3503" y="657225"/>
            <a:ext cx="405155" cy="1182460"/>
            <a:chOff x="320675" y="2816225"/>
            <a:chExt cx="350838" cy="1023938"/>
          </a:xfrm>
          <a:solidFill>
            <a:schemeClr val="tx1"/>
          </a:solidFill>
        </p:grpSpPr>
        <p:sp>
          <p:nvSpPr>
            <p:cNvPr id="62" name="Freeform 53"/>
            <p:cNvSpPr>
              <a:spLocks/>
            </p:cNvSpPr>
            <p:nvPr userDrawn="1"/>
          </p:nvSpPr>
          <p:spPr bwMode="auto">
            <a:xfrm>
              <a:off x="608013" y="3778250"/>
              <a:ext cx="63500" cy="61913"/>
            </a:xfrm>
            <a:custGeom>
              <a:avLst/>
              <a:gdLst>
                <a:gd name="T0" fmla="*/ 19 w 19"/>
                <a:gd name="T1" fmla="*/ 0 h 19"/>
                <a:gd name="T2" fmla="*/ 19 w 19"/>
                <a:gd name="T3" fmla="*/ 4 h 19"/>
                <a:gd name="T4" fmla="*/ 3 w 19"/>
                <a:gd name="T5" fmla="*/ 19 h 19"/>
                <a:gd name="T6" fmla="*/ 0 w 19"/>
                <a:gd name="T7" fmla="*/ 19 h 19"/>
                <a:gd name="T8" fmla="*/ 19 w 19"/>
                <a:gd name="T9" fmla="*/ 0 h 19"/>
              </a:gdLst>
              <a:ahLst/>
              <a:cxnLst>
                <a:cxn ang="0">
                  <a:pos x="T0" y="T1"/>
                </a:cxn>
                <a:cxn ang="0">
                  <a:pos x="T2" y="T3"/>
                </a:cxn>
                <a:cxn ang="0">
                  <a:pos x="T4" y="T5"/>
                </a:cxn>
                <a:cxn ang="0">
                  <a:pos x="T6" y="T7"/>
                </a:cxn>
                <a:cxn ang="0">
                  <a:pos x="T8" y="T9"/>
                </a:cxn>
              </a:cxnLst>
              <a:rect l="0" t="0" r="r" b="b"/>
              <a:pathLst>
                <a:path w="19" h="19">
                  <a:moveTo>
                    <a:pt x="19" y="0"/>
                  </a:moveTo>
                  <a:cubicBezTo>
                    <a:pt x="19" y="4"/>
                    <a:pt x="19" y="4"/>
                    <a:pt x="19" y="4"/>
                  </a:cubicBezTo>
                  <a:cubicBezTo>
                    <a:pt x="14" y="9"/>
                    <a:pt x="8" y="14"/>
                    <a:pt x="3" y="19"/>
                  </a:cubicBezTo>
                  <a:cubicBezTo>
                    <a:pt x="0" y="19"/>
                    <a:pt x="0" y="19"/>
                    <a:pt x="0" y="19"/>
                  </a:cubicBezTo>
                  <a:cubicBezTo>
                    <a:pt x="6" y="13"/>
                    <a:pt x="13" y="7"/>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3" name="Freeform 54"/>
            <p:cNvSpPr>
              <a:spLocks/>
            </p:cNvSpPr>
            <p:nvPr userDrawn="1"/>
          </p:nvSpPr>
          <p:spPr bwMode="auto">
            <a:xfrm>
              <a:off x="528638" y="3706813"/>
              <a:ext cx="142875" cy="133350"/>
            </a:xfrm>
            <a:custGeom>
              <a:avLst/>
              <a:gdLst>
                <a:gd name="T0" fmla="*/ 43 w 43"/>
                <a:gd name="T1" fmla="*/ 0 h 41"/>
                <a:gd name="T2" fmla="*/ 43 w 43"/>
                <a:gd name="T3" fmla="*/ 4 h 41"/>
                <a:gd name="T4" fmla="*/ 7 w 43"/>
                <a:gd name="T5" fmla="*/ 38 h 41"/>
                <a:gd name="T6" fmla="*/ 3 w 43"/>
                <a:gd name="T7" fmla="*/ 41 h 41"/>
                <a:gd name="T8" fmla="*/ 0 w 43"/>
                <a:gd name="T9" fmla="*/ 41 h 41"/>
                <a:gd name="T10" fmla="*/ 42 w 43"/>
                <a:gd name="T11" fmla="*/ 1 h 41"/>
                <a:gd name="T12" fmla="*/ 43 w 43"/>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3" h="41">
                  <a:moveTo>
                    <a:pt x="43" y="0"/>
                  </a:moveTo>
                  <a:cubicBezTo>
                    <a:pt x="43" y="4"/>
                    <a:pt x="43" y="4"/>
                    <a:pt x="43" y="4"/>
                  </a:cubicBezTo>
                  <a:cubicBezTo>
                    <a:pt x="31" y="14"/>
                    <a:pt x="19" y="26"/>
                    <a:pt x="7" y="38"/>
                  </a:cubicBezTo>
                  <a:cubicBezTo>
                    <a:pt x="6" y="39"/>
                    <a:pt x="5" y="40"/>
                    <a:pt x="3" y="41"/>
                  </a:cubicBezTo>
                  <a:cubicBezTo>
                    <a:pt x="0" y="41"/>
                    <a:pt x="0" y="41"/>
                    <a:pt x="0" y="41"/>
                  </a:cubicBezTo>
                  <a:cubicBezTo>
                    <a:pt x="14" y="28"/>
                    <a:pt x="27" y="14"/>
                    <a:pt x="42" y="1"/>
                  </a:cubicBezTo>
                  <a:cubicBezTo>
                    <a:pt x="42" y="1"/>
                    <a:pt x="43" y="1"/>
                    <a:pt x="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4" name="Freeform 55"/>
            <p:cNvSpPr>
              <a:spLocks/>
            </p:cNvSpPr>
            <p:nvPr userDrawn="1"/>
          </p:nvSpPr>
          <p:spPr bwMode="auto">
            <a:xfrm>
              <a:off x="431800" y="3636963"/>
              <a:ext cx="239713" cy="203200"/>
            </a:xfrm>
            <a:custGeom>
              <a:avLst/>
              <a:gdLst>
                <a:gd name="T0" fmla="*/ 72 w 72"/>
                <a:gd name="T1" fmla="*/ 0 h 62"/>
                <a:gd name="T2" fmla="*/ 72 w 72"/>
                <a:gd name="T3" fmla="*/ 3 h 62"/>
                <a:gd name="T4" fmla="*/ 35 w 72"/>
                <a:gd name="T5" fmla="*/ 37 h 62"/>
                <a:gd name="T6" fmla="*/ 4 w 72"/>
                <a:gd name="T7" fmla="*/ 62 h 62"/>
                <a:gd name="T8" fmla="*/ 0 w 72"/>
                <a:gd name="T9" fmla="*/ 62 h 62"/>
                <a:gd name="T10" fmla="*/ 7 w 72"/>
                <a:gd name="T11" fmla="*/ 58 h 62"/>
                <a:gd name="T12" fmla="*/ 70 w 72"/>
                <a:gd name="T13" fmla="*/ 2 h 62"/>
                <a:gd name="T14" fmla="*/ 72 w 72"/>
                <a:gd name="T15" fmla="*/ 0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62">
                  <a:moveTo>
                    <a:pt x="72" y="0"/>
                  </a:moveTo>
                  <a:cubicBezTo>
                    <a:pt x="72" y="3"/>
                    <a:pt x="72" y="3"/>
                    <a:pt x="72" y="3"/>
                  </a:cubicBezTo>
                  <a:cubicBezTo>
                    <a:pt x="59" y="14"/>
                    <a:pt x="47" y="25"/>
                    <a:pt x="35" y="37"/>
                  </a:cubicBezTo>
                  <a:cubicBezTo>
                    <a:pt x="26" y="46"/>
                    <a:pt x="15" y="55"/>
                    <a:pt x="4" y="62"/>
                  </a:cubicBezTo>
                  <a:cubicBezTo>
                    <a:pt x="0" y="62"/>
                    <a:pt x="0" y="62"/>
                    <a:pt x="0" y="62"/>
                  </a:cubicBezTo>
                  <a:cubicBezTo>
                    <a:pt x="2" y="61"/>
                    <a:pt x="5" y="59"/>
                    <a:pt x="7" y="58"/>
                  </a:cubicBezTo>
                  <a:cubicBezTo>
                    <a:pt x="30" y="41"/>
                    <a:pt x="48" y="20"/>
                    <a:pt x="70" y="2"/>
                  </a:cubicBezTo>
                  <a:cubicBezTo>
                    <a:pt x="70" y="1"/>
                    <a:pt x="71" y="1"/>
                    <a:pt x="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5" name="Freeform 56"/>
            <p:cNvSpPr>
              <a:spLocks/>
            </p:cNvSpPr>
            <p:nvPr userDrawn="1"/>
          </p:nvSpPr>
          <p:spPr bwMode="auto">
            <a:xfrm>
              <a:off x="320675" y="3568700"/>
              <a:ext cx="350838" cy="261938"/>
            </a:xfrm>
            <a:custGeom>
              <a:avLst/>
              <a:gdLst>
                <a:gd name="T0" fmla="*/ 105 w 105"/>
                <a:gd name="T1" fmla="*/ 0 h 80"/>
                <a:gd name="T2" fmla="*/ 105 w 105"/>
                <a:gd name="T3" fmla="*/ 3 h 80"/>
                <a:gd name="T4" fmla="*/ 67 w 105"/>
                <a:gd name="T5" fmla="*/ 37 h 80"/>
                <a:gd name="T6" fmla="*/ 0 w 105"/>
                <a:gd name="T7" fmla="*/ 80 h 80"/>
                <a:gd name="T8" fmla="*/ 0 w 105"/>
                <a:gd name="T9" fmla="*/ 77 h 80"/>
                <a:gd name="T10" fmla="*/ 39 w 105"/>
                <a:gd name="T11" fmla="*/ 57 h 80"/>
                <a:gd name="T12" fmla="*/ 102 w 105"/>
                <a:gd name="T13" fmla="*/ 3 h 80"/>
                <a:gd name="T14" fmla="*/ 105 w 105"/>
                <a:gd name="T15" fmla="*/ 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0">
                  <a:moveTo>
                    <a:pt x="105" y="0"/>
                  </a:moveTo>
                  <a:cubicBezTo>
                    <a:pt x="105" y="3"/>
                    <a:pt x="105" y="3"/>
                    <a:pt x="105" y="3"/>
                  </a:cubicBezTo>
                  <a:cubicBezTo>
                    <a:pt x="92" y="14"/>
                    <a:pt x="80" y="25"/>
                    <a:pt x="67" y="37"/>
                  </a:cubicBezTo>
                  <a:cubicBezTo>
                    <a:pt x="48" y="55"/>
                    <a:pt x="25" y="70"/>
                    <a:pt x="0" y="80"/>
                  </a:cubicBezTo>
                  <a:cubicBezTo>
                    <a:pt x="0" y="77"/>
                    <a:pt x="0" y="77"/>
                    <a:pt x="0" y="77"/>
                  </a:cubicBezTo>
                  <a:cubicBezTo>
                    <a:pt x="14" y="72"/>
                    <a:pt x="27" y="65"/>
                    <a:pt x="39" y="57"/>
                  </a:cubicBezTo>
                  <a:cubicBezTo>
                    <a:pt x="62" y="41"/>
                    <a:pt x="81" y="21"/>
                    <a:pt x="102"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6" name="Freeform 57"/>
            <p:cNvSpPr>
              <a:spLocks/>
            </p:cNvSpPr>
            <p:nvPr userDrawn="1"/>
          </p:nvSpPr>
          <p:spPr bwMode="auto">
            <a:xfrm>
              <a:off x="320675" y="3506788"/>
              <a:ext cx="350838" cy="249238"/>
            </a:xfrm>
            <a:custGeom>
              <a:avLst/>
              <a:gdLst>
                <a:gd name="T0" fmla="*/ 105 w 105"/>
                <a:gd name="T1" fmla="*/ 0 h 76"/>
                <a:gd name="T2" fmla="*/ 105 w 105"/>
                <a:gd name="T3" fmla="*/ 2 h 76"/>
                <a:gd name="T4" fmla="*/ 67 w 105"/>
                <a:gd name="T5" fmla="*/ 35 h 76"/>
                <a:gd name="T6" fmla="*/ 0 w 105"/>
                <a:gd name="T7" fmla="*/ 76 h 76"/>
                <a:gd name="T8" fmla="*/ 0 w 105"/>
                <a:gd name="T9" fmla="*/ 74 h 76"/>
                <a:gd name="T10" fmla="*/ 39 w 105"/>
                <a:gd name="T11" fmla="*/ 54 h 76"/>
                <a:gd name="T12" fmla="*/ 101 w 105"/>
                <a:gd name="T13" fmla="*/ 2 h 76"/>
                <a:gd name="T14" fmla="*/ 105 w 10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6">
                  <a:moveTo>
                    <a:pt x="105" y="0"/>
                  </a:moveTo>
                  <a:cubicBezTo>
                    <a:pt x="105" y="2"/>
                    <a:pt x="105" y="2"/>
                    <a:pt x="105" y="2"/>
                  </a:cubicBezTo>
                  <a:cubicBezTo>
                    <a:pt x="92" y="13"/>
                    <a:pt x="79" y="24"/>
                    <a:pt x="67" y="35"/>
                  </a:cubicBezTo>
                  <a:cubicBezTo>
                    <a:pt x="48" y="52"/>
                    <a:pt x="25" y="67"/>
                    <a:pt x="0" y="76"/>
                  </a:cubicBezTo>
                  <a:cubicBezTo>
                    <a:pt x="0" y="74"/>
                    <a:pt x="0" y="74"/>
                    <a:pt x="0" y="74"/>
                  </a:cubicBezTo>
                  <a:cubicBezTo>
                    <a:pt x="14" y="69"/>
                    <a:pt x="27" y="62"/>
                    <a:pt x="39" y="54"/>
                  </a:cubicBezTo>
                  <a:cubicBezTo>
                    <a:pt x="62" y="39"/>
                    <a:pt x="80" y="19"/>
                    <a:pt x="101"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7" name="Freeform 58"/>
            <p:cNvSpPr>
              <a:spLocks/>
            </p:cNvSpPr>
            <p:nvPr userDrawn="1"/>
          </p:nvSpPr>
          <p:spPr bwMode="auto">
            <a:xfrm>
              <a:off x="320675" y="3441700"/>
              <a:ext cx="350838" cy="241300"/>
            </a:xfrm>
            <a:custGeom>
              <a:avLst/>
              <a:gdLst>
                <a:gd name="T0" fmla="*/ 105 w 105"/>
                <a:gd name="T1" fmla="*/ 0 h 74"/>
                <a:gd name="T2" fmla="*/ 105 w 105"/>
                <a:gd name="T3" fmla="*/ 3 h 74"/>
                <a:gd name="T4" fmla="*/ 67 w 105"/>
                <a:gd name="T5" fmla="*/ 34 h 74"/>
                <a:gd name="T6" fmla="*/ 0 w 105"/>
                <a:gd name="T7" fmla="*/ 74 h 74"/>
                <a:gd name="T8" fmla="*/ 0 w 105"/>
                <a:gd name="T9" fmla="*/ 72 h 74"/>
                <a:gd name="T10" fmla="*/ 39 w 105"/>
                <a:gd name="T11" fmla="*/ 52 h 74"/>
                <a:gd name="T12" fmla="*/ 101 w 105"/>
                <a:gd name="T13" fmla="*/ 3 h 74"/>
                <a:gd name="T14" fmla="*/ 105 w 105"/>
                <a:gd name="T15" fmla="*/ 0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105" y="0"/>
                  </a:moveTo>
                  <a:cubicBezTo>
                    <a:pt x="105" y="3"/>
                    <a:pt x="105" y="3"/>
                    <a:pt x="105" y="3"/>
                  </a:cubicBezTo>
                  <a:cubicBezTo>
                    <a:pt x="92" y="13"/>
                    <a:pt x="79" y="24"/>
                    <a:pt x="67" y="34"/>
                  </a:cubicBezTo>
                  <a:cubicBezTo>
                    <a:pt x="47" y="51"/>
                    <a:pt x="25" y="65"/>
                    <a:pt x="0" y="74"/>
                  </a:cubicBezTo>
                  <a:cubicBezTo>
                    <a:pt x="0" y="72"/>
                    <a:pt x="0" y="72"/>
                    <a:pt x="0" y="72"/>
                  </a:cubicBezTo>
                  <a:cubicBezTo>
                    <a:pt x="14" y="67"/>
                    <a:pt x="27" y="60"/>
                    <a:pt x="39" y="52"/>
                  </a:cubicBezTo>
                  <a:cubicBezTo>
                    <a:pt x="62" y="38"/>
                    <a:pt x="80" y="19"/>
                    <a:pt x="101" y="3"/>
                  </a:cubicBezTo>
                  <a:cubicBezTo>
                    <a:pt x="103" y="2"/>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8" name="Freeform 59"/>
            <p:cNvSpPr>
              <a:spLocks/>
            </p:cNvSpPr>
            <p:nvPr userDrawn="1"/>
          </p:nvSpPr>
          <p:spPr bwMode="auto">
            <a:xfrm>
              <a:off x="320675" y="3382963"/>
              <a:ext cx="350838" cy="228600"/>
            </a:xfrm>
            <a:custGeom>
              <a:avLst/>
              <a:gdLst>
                <a:gd name="T0" fmla="*/ 105 w 105"/>
                <a:gd name="T1" fmla="*/ 0 h 70"/>
                <a:gd name="T2" fmla="*/ 105 w 105"/>
                <a:gd name="T3" fmla="*/ 2 h 70"/>
                <a:gd name="T4" fmla="*/ 67 w 105"/>
                <a:gd name="T5" fmla="*/ 32 h 70"/>
                <a:gd name="T6" fmla="*/ 0 w 105"/>
                <a:gd name="T7" fmla="*/ 70 h 70"/>
                <a:gd name="T8" fmla="*/ 0 w 105"/>
                <a:gd name="T9" fmla="*/ 68 h 70"/>
                <a:gd name="T10" fmla="*/ 40 w 105"/>
                <a:gd name="T11" fmla="*/ 50 h 70"/>
                <a:gd name="T12" fmla="*/ 102 w 105"/>
                <a:gd name="T13" fmla="*/ 2 h 70"/>
                <a:gd name="T14" fmla="*/ 105 w 10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0">
                  <a:moveTo>
                    <a:pt x="105" y="0"/>
                  </a:moveTo>
                  <a:cubicBezTo>
                    <a:pt x="105" y="2"/>
                    <a:pt x="105" y="2"/>
                    <a:pt x="105" y="2"/>
                  </a:cubicBezTo>
                  <a:cubicBezTo>
                    <a:pt x="92" y="12"/>
                    <a:pt x="80" y="22"/>
                    <a:pt x="67" y="32"/>
                  </a:cubicBezTo>
                  <a:cubicBezTo>
                    <a:pt x="48" y="49"/>
                    <a:pt x="25" y="62"/>
                    <a:pt x="0" y="70"/>
                  </a:cubicBezTo>
                  <a:cubicBezTo>
                    <a:pt x="0" y="68"/>
                    <a:pt x="0" y="68"/>
                    <a:pt x="0" y="68"/>
                  </a:cubicBezTo>
                  <a:cubicBezTo>
                    <a:pt x="14" y="63"/>
                    <a:pt x="27" y="57"/>
                    <a:pt x="40" y="50"/>
                  </a:cubicBezTo>
                  <a:cubicBezTo>
                    <a:pt x="62" y="36"/>
                    <a:pt x="81" y="18"/>
                    <a:pt x="102" y="2"/>
                  </a:cubicBezTo>
                  <a:cubicBezTo>
                    <a:pt x="103"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69" name="Freeform 60"/>
            <p:cNvSpPr>
              <a:spLocks/>
            </p:cNvSpPr>
            <p:nvPr userDrawn="1"/>
          </p:nvSpPr>
          <p:spPr bwMode="auto">
            <a:xfrm>
              <a:off x="320675" y="3324225"/>
              <a:ext cx="350838" cy="219075"/>
            </a:xfrm>
            <a:custGeom>
              <a:avLst/>
              <a:gdLst>
                <a:gd name="T0" fmla="*/ 105 w 105"/>
                <a:gd name="T1" fmla="*/ 0 h 67"/>
                <a:gd name="T2" fmla="*/ 105 w 105"/>
                <a:gd name="T3" fmla="*/ 2 h 67"/>
                <a:gd name="T4" fmla="*/ 68 w 105"/>
                <a:gd name="T5" fmla="*/ 31 h 67"/>
                <a:gd name="T6" fmla="*/ 0 w 105"/>
                <a:gd name="T7" fmla="*/ 67 h 67"/>
                <a:gd name="T8" fmla="*/ 0 w 105"/>
                <a:gd name="T9" fmla="*/ 65 h 67"/>
                <a:gd name="T10" fmla="*/ 41 w 105"/>
                <a:gd name="T11" fmla="*/ 47 h 67"/>
                <a:gd name="T12" fmla="*/ 102 w 105"/>
                <a:gd name="T13" fmla="*/ 2 h 67"/>
                <a:gd name="T14" fmla="*/ 105 w 105"/>
                <a:gd name="T15" fmla="*/ 0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7">
                  <a:moveTo>
                    <a:pt x="105" y="0"/>
                  </a:moveTo>
                  <a:cubicBezTo>
                    <a:pt x="105" y="2"/>
                    <a:pt x="105" y="2"/>
                    <a:pt x="105" y="2"/>
                  </a:cubicBezTo>
                  <a:cubicBezTo>
                    <a:pt x="92" y="11"/>
                    <a:pt x="80" y="21"/>
                    <a:pt x="68" y="31"/>
                  </a:cubicBezTo>
                  <a:cubicBezTo>
                    <a:pt x="48" y="47"/>
                    <a:pt x="25" y="60"/>
                    <a:pt x="0" y="67"/>
                  </a:cubicBezTo>
                  <a:cubicBezTo>
                    <a:pt x="0" y="65"/>
                    <a:pt x="0" y="65"/>
                    <a:pt x="0" y="65"/>
                  </a:cubicBezTo>
                  <a:cubicBezTo>
                    <a:pt x="14" y="61"/>
                    <a:pt x="28" y="55"/>
                    <a:pt x="41" y="47"/>
                  </a:cubicBezTo>
                  <a:cubicBezTo>
                    <a:pt x="63" y="34"/>
                    <a:pt x="81" y="17"/>
                    <a:pt x="102" y="2"/>
                  </a:cubicBezTo>
                  <a:cubicBezTo>
                    <a:pt x="103" y="1"/>
                    <a:pt x="104" y="0"/>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0" name="Freeform 61"/>
            <p:cNvSpPr>
              <a:spLocks/>
            </p:cNvSpPr>
            <p:nvPr userDrawn="1"/>
          </p:nvSpPr>
          <p:spPr bwMode="auto">
            <a:xfrm>
              <a:off x="320675" y="3263900"/>
              <a:ext cx="350838" cy="212725"/>
            </a:xfrm>
            <a:custGeom>
              <a:avLst/>
              <a:gdLst>
                <a:gd name="T0" fmla="*/ 105 w 105"/>
                <a:gd name="T1" fmla="*/ 0 h 65"/>
                <a:gd name="T2" fmla="*/ 105 w 105"/>
                <a:gd name="T3" fmla="*/ 3 h 65"/>
                <a:gd name="T4" fmla="*/ 69 w 105"/>
                <a:gd name="T5" fmla="*/ 29 h 65"/>
                <a:gd name="T6" fmla="*/ 0 w 105"/>
                <a:gd name="T7" fmla="*/ 65 h 65"/>
                <a:gd name="T8" fmla="*/ 0 w 105"/>
                <a:gd name="T9" fmla="*/ 62 h 65"/>
                <a:gd name="T10" fmla="*/ 42 w 105"/>
                <a:gd name="T11" fmla="*/ 45 h 65"/>
                <a:gd name="T12" fmla="*/ 103 w 105"/>
                <a:gd name="T13" fmla="*/ 2 h 65"/>
                <a:gd name="T14" fmla="*/ 105 w 105"/>
                <a:gd name="T15" fmla="*/ 0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5">
                  <a:moveTo>
                    <a:pt x="105" y="0"/>
                  </a:moveTo>
                  <a:cubicBezTo>
                    <a:pt x="105" y="3"/>
                    <a:pt x="105" y="3"/>
                    <a:pt x="105" y="3"/>
                  </a:cubicBezTo>
                  <a:cubicBezTo>
                    <a:pt x="93" y="11"/>
                    <a:pt x="81" y="20"/>
                    <a:pt x="69" y="29"/>
                  </a:cubicBezTo>
                  <a:cubicBezTo>
                    <a:pt x="49" y="45"/>
                    <a:pt x="25" y="58"/>
                    <a:pt x="0" y="65"/>
                  </a:cubicBezTo>
                  <a:cubicBezTo>
                    <a:pt x="0" y="62"/>
                    <a:pt x="0" y="62"/>
                    <a:pt x="0" y="62"/>
                  </a:cubicBezTo>
                  <a:cubicBezTo>
                    <a:pt x="15" y="58"/>
                    <a:pt x="29" y="53"/>
                    <a:pt x="42" y="45"/>
                  </a:cubicBezTo>
                  <a:cubicBezTo>
                    <a:pt x="64" y="33"/>
                    <a:pt x="82" y="16"/>
                    <a:pt x="103" y="2"/>
                  </a:cubicBezTo>
                  <a:cubicBezTo>
                    <a:pt x="104" y="1"/>
                    <a:pt x="104"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1" name="Freeform 62"/>
            <p:cNvSpPr>
              <a:spLocks/>
            </p:cNvSpPr>
            <p:nvPr userDrawn="1"/>
          </p:nvSpPr>
          <p:spPr bwMode="auto">
            <a:xfrm>
              <a:off x="320675" y="3208338"/>
              <a:ext cx="350838" cy="200025"/>
            </a:xfrm>
            <a:custGeom>
              <a:avLst/>
              <a:gdLst>
                <a:gd name="T0" fmla="*/ 105 w 105"/>
                <a:gd name="T1" fmla="*/ 0 h 61"/>
                <a:gd name="T2" fmla="*/ 105 w 105"/>
                <a:gd name="T3" fmla="*/ 3 h 61"/>
                <a:gd name="T4" fmla="*/ 71 w 105"/>
                <a:gd name="T5" fmla="*/ 27 h 61"/>
                <a:gd name="T6" fmla="*/ 0 w 105"/>
                <a:gd name="T7" fmla="*/ 61 h 61"/>
                <a:gd name="T8" fmla="*/ 0 w 105"/>
                <a:gd name="T9" fmla="*/ 59 h 61"/>
                <a:gd name="T10" fmla="*/ 44 w 105"/>
                <a:gd name="T11" fmla="*/ 42 h 61"/>
                <a:gd name="T12" fmla="*/ 104 w 105"/>
                <a:gd name="T13" fmla="*/ 1 h 61"/>
                <a:gd name="T14" fmla="*/ 105 w 105"/>
                <a:gd name="T15" fmla="*/ 0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61">
                  <a:moveTo>
                    <a:pt x="105" y="0"/>
                  </a:moveTo>
                  <a:cubicBezTo>
                    <a:pt x="105" y="3"/>
                    <a:pt x="105" y="3"/>
                    <a:pt x="105" y="3"/>
                  </a:cubicBezTo>
                  <a:cubicBezTo>
                    <a:pt x="93" y="11"/>
                    <a:pt x="82" y="19"/>
                    <a:pt x="71" y="27"/>
                  </a:cubicBezTo>
                  <a:cubicBezTo>
                    <a:pt x="50" y="43"/>
                    <a:pt x="25" y="55"/>
                    <a:pt x="0" y="61"/>
                  </a:cubicBezTo>
                  <a:cubicBezTo>
                    <a:pt x="0" y="59"/>
                    <a:pt x="0" y="59"/>
                    <a:pt x="0" y="59"/>
                  </a:cubicBezTo>
                  <a:cubicBezTo>
                    <a:pt x="15" y="55"/>
                    <a:pt x="30" y="50"/>
                    <a:pt x="44" y="42"/>
                  </a:cubicBezTo>
                  <a:cubicBezTo>
                    <a:pt x="65" y="31"/>
                    <a:pt x="84" y="15"/>
                    <a:pt x="104" y="1"/>
                  </a:cubicBezTo>
                  <a:cubicBezTo>
                    <a:pt x="104" y="1"/>
                    <a:pt x="105" y="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2" name="Freeform 63"/>
            <p:cNvSpPr>
              <a:spLocks/>
            </p:cNvSpPr>
            <p:nvPr userDrawn="1"/>
          </p:nvSpPr>
          <p:spPr bwMode="auto">
            <a:xfrm>
              <a:off x="320675" y="3155950"/>
              <a:ext cx="350838" cy="190500"/>
            </a:xfrm>
            <a:custGeom>
              <a:avLst/>
              <a:gdLst>
                <a:gd name="T0" fmla="*/ 105 w 105"/>
                <a:gd name="T1" fmla="*/ 0 h 58"/>
                <a:gd name="T2" fmla="*/ 105 w 105"/>
                <a:gd name="T3" fmla="*/ 2 h 58"/>
                <a:gd name="T4" fmla="*/ 72 w 105"/>
                <a:gd name="T5" fmla="*/ 25 h 58"/>
                <a:gd name="T6" fmla="*/ 0 w 105"/>
                <a:gd name="T7" fmla="*/ 58 h 58"/>
                <a:gd name="T8" fmla="*/ 0 w 105"/>
                <a:gd name="T9" fmla="*/ 55 h 58"/>
                <a:gd name="T10" fmla="*/ 46 w 105"/>
                <a:gd name="T11" fmla="*/ 39 h 58"/>
                <a:gd name="T12" fmla="*/ 105 w 105"/>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05" h="58">
                  <a:moveTo>
                    <a:pt x="105" y="0"/>
                  </a:moveTo>
                  <a:cubicBezTo>
                    <a:pt x="105" y="2"/>
                    <a:pt x="105" y="2"/>
                    <a:pt x="105" y="2"/>
                  </a:cubicBezTo>
                  <a:cubicBezTo>
                    <a:pt x="94" y="10"/>
                    <a:pt x="83" y="17"/>
                    <a:pt x="72" y="25"/>
                  </a:cubicBezTo>
                  <a:cubicBezTo>
                    <a:pt x="51" y="41"/>
                    <a:pt x="26" y="52"/>
                    <a:pt x="0" y="58"/>
                  </a:cubicBezTo>
                  <a:cubicBezTo>
                    <a:pt x="0" y="55"/>
                    <a:pt x="0" y="55"/>
                    <a:pt x="0" y="55"/>
                  </a:cubicBezTo>
                  <a:cubicBezTo>
                    <a:pt x="16" y="52"/>
                    <a:pt x="31" y="47"/>
                    <a:pt x="46" y="39"/>
                  </a:cubicBezTo>
                  <a:cubicBezTo>
                    <a:pt x="67" y="28"/>
                    <a:pt x="85" y="13"/>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3" name="Freeform 64"/>
            <p:cNvSpPr>
              <a:spLocks/>
            </p:cNvSpPr>
            <p:nvPr userDrawn="1"/>
          </p:nvSpPr>
          <p:spPr bwMode="auto">
            <a:xfrm>
              <a:off x="320675" y="3103563"/>
              <a:ext cx="350838" cy="177800"/>
            </a:xfrm>
            <a:custGeom>
              <a:avLst/>
              <a:gdLst>
                <a:gd name="T0" fmla="*/ 105 w 105"/>
                <a:gd name="T1" fmla="*/ 0 h 54"/>
                <a:gd name="T2" fmla="*/ 105 w 105"/>
                <a:gd name="T3" fmla="*/ 2 h 54"/>
                <a:gd name="T4" fmla="*/ 74 w 105"/>
                <a:gd name="T5" fmla="*/ 23 h 54"/>
                <a:gd name="T6" fmla="*/ 0 w 105"/>
                <a:gd name="T7" fmla="*/ 54 h 54"/>
                <a:gd name="T8" fmla="*/ 0 w 105"/>
                <a:gd name="T9" fmla="*/ 52 h 54"/>
                <a:gd name="T10" fmla="*/ 48 w 105"/>
                <a:gd name="T11" fmla="*/ 36 h 54"/>
                <a:gd name="T12" fmla="*/ 105 w 105"/>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105" h="54">
                  <a:moveTo>
                    <a:pt x="105" y="0"/>
                  </a:moveTo>
                  <a:cubicBezTo>
                    <a:pt x="105" y="2"/>
                    <a:pt x="105" y="2"/>
                    <a:pt x="105" y="2"/>
                  </a:cubicBezTo>
                  <a:cubicBezTo>
                    <a:pt x="95" y="9"/>
                    <a:pt x="84" y="16"/>
                    <a:pt x="74" y="23"/>
                  </a:cubicBezTo>
                  <a:cubicBezTo>
                    <a:pt x="52" y="38"/>
                    <a:pt x="27" y="49"/>
                    <a:pt x="0" y="54"/>
                  </a:cubicBezTo>
                  <a:cubicBezTo>
                    <a:pt x="0" y="52"/>
                    <a:pt x="0" y="52"/>
                    <a:pt x="0" y="52"/>
                  </a:cubicBezTo>
                  <a:cubicBezTo>
                    <a:pt x="17" y="49"/>
                    <a:pt x="33" y="44"/>
                    <a:pt x="48" y="36"/>
                  </a:cubicBezTo>
                  <a:cubicBezTo>
                    <a:pt x="68" y="26"/>
                    <a:pt x="86" y="12"/>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4" name="Freeform 65"/>
            <p:cNvSpPr>
              <a:spLocks/>
            </p:cNvSpPr>
            <p:nvPr userDrawn="1"/>
          </p:nvSpPr>
          <p:spPr bwMode="auto">
            <a:xfrm>
              <a:off x="320675" y="3055938"/>
              <a:ext cx="350838" cy="163513"/>
            </a:xfrm>
            <a:custGeom>
              <a:avLst/>
              <a:gdLst>
                <a:gd name="T0" fmla="*/ 105 w 105"/>
                <a:gd name="T1" fmla="*/ 0 h 50"/>
                <a:gd name="T2" fmla="*/ 105 w 105"/>
                <a:gd name="T3" fmla="*/ 2 h 50"/>
                <a:gd name="T4" fmla="*/ 76 w 105"/>
                <a:gd name="T5" fmla="*/ 20 h 50"/>
                <a:gd name="T6" fmla="*/ 0 w 105"/>
                <a:gd name="T7" fmla="*/ 50 h 50"/>
                <a:gd name="T8" fmla="*/ 0 w 105"/>
                <a:gd name="T9" fmla="*/ 48 h 50"/>
                <a:gd name="T10" fmla="*/ 51 w 105"/>
                <a:gd name="T11" fmla="*/ 33 h 50"/>
                <a:gd name="T12" fmla="*/ 105 w 105"/>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05" h="50">
                  <a:moveTo>
                    <a:pt x="105" y="0"/>
                  </a:moveTo>
                  <a:cubicBezTo>
                    <a:pt x="105" y="2"/>
                    <a:pt x="105" y="2"/>
                    <a:pt x="105" y="2"/>
                  </a:cubicBezTo>
                  <a:cubicBezTo>
                    <a:pt x="95" y="8"/>
                    <a:pt x="86" y="14"/>
                    <a:pt x="76" y="20"/>
                  </a:cubicBezTo>
                  <a:cubicBezTo>
                    <a:pt x="54" y="36"/>
                    <a:pt x="27" y="46"/>
                    <a:pt x="0" y="50"/>
                  </a:cubicBezTo>
                  <a:cubicBezTo>
                    <a:pt x="0" y="48"/>
                    <a:pt x="0" y="48"/>
                    <a:pt x="0" y="48"/>
                  </a:cubicBezTo>
                  <a:cubicBezTo>
                    <a:pt x="17" y="45"/>
                    <a:pt x="35" y="41"/>
                    <a:pt x="51" y="33"/>
                  </a:cubicBezTo>
                  <a:cubicBezTo>
                    <a:pt x="70" y="24"/>
                    <a:pt x="87"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5" name="Freeform 66"/>
            <p:cNvSpPr>
              <a:spLocks/>
            </p:cNvSpPr>
            <p:nvPr userDrawn="1"/>
          </p:nvSpPr>
          <p:spPr bwMode="auto">
            <a:xfrm>
              <a:off x="320675" y="3003550"/>
              <a:ext cx="350838" cy="152400"/>
            </a:xfrm>
            <a:custGeom>
              <a:avLst/>
              <a:gdLst>
                <a:gd name="T0" fmla="*/ 105 w 105"/>
                <a:gd name="T1" fmla="*/ 0 h 47"/>
                <a:gd name="T2" fmla="*/ 105 w 105"/>
                <a:gd name="T3" fmla="*/ 3 h 47"/>
                <a:gd name="T4" fmla="*/ 79 w 105"/>
                <a:gd name="T5" fmla="*/ 19 h 47"/>
                <a:gd name="T6" fmla="*/ 0 w 105"/>
                <a:gd name="T7" fmla="*/ 47 h 47"/>
                <a:gd name="T8" fmla="*/ 0 w 105"/>
                <a:gd name="T9" fmla="*/ 45 h 47"/>
                <a:gd name="T10" fmla="*/ 53 w 105"/>
                <a:gd name="T11" fmla="*/ 31 h 47"/>
                <a:gd name="T12" fmla="*/ 105 w 105"/>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105" h="47">
                  <a:moveTo>
                    <a:pt x="105" y="0"/>
                  </a:moveTo>
                  <a:cubicBezTo>
                    <a:pt x="105" y="3"/>
                    <a:pt x="105" y="3"/>
                    <a:pt x="105" y="3"/>
                  </a:cubicBezTo>
                  <a:cubicBezTo>
                    <a:pt x="96" y="8"/>
                    <a:pt x="88" y="13"/>
                    <a:pt x="79" y="19"/>
                  </a:cubicBezTo>
                  <a:cubicBezTo>
                    <a:pt x="55" y="34"/>
                    <a:pt x="28" y="44"/>
                    <a:pt x="0" y="47"/>
                  </a:cubicBezTo>
                  <a:cubicBezTo>
                    <a:pt x="0" y="45"/>
                    <a:pt x="0" y="45"/>
                    <a:pt x="0" y="45"/>
                  </a:cubicBezTo>
                  <a:cubicBezTo>
                    <a:pt x="18" y="43"/>
                    <a:pt x="36" y="39"/>
                    <a:pt x="53" y="31"/>
                  </a:cubicBezTo>
                  <a:cubicBezTo>
                    <a:pt x="72" y="23"/>
                    <a:pt x="88" y="11"/>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6" name="Freeform 67"/>
            <p:cNvSpPr>
              <a:spLocks/>
            </p:cNvSpPr>
            <p:nvPr userDrawn="1"/>
          </p:nvSpPr>
          <p:spPr bwMode="auto">
            <a:xfrm>
              <a:off x="320675" y="2957513"/>
              <a:ext cx="350838" cy="139700"/>
            </a:xfrm>
            <a:custGeom>
              <a:avLst/>
              <a:gdLst>
                <a:gd name="T0" fmla="*/ 105 w 105"/>
                <a:gd name="T1" fmla="*/ 0 h 43"/>
                <a:gd name="T2" fmla="*/ 105 w 105"/>
                <a:gd name="T3" fmla="*/ 2 h 43"/>
                <a:gd name="T4" fmla="*/ 82 w 105"/>
                <a:gd name="T5" fmla="*/ 16 h 43"/>
                <a:gd name="T6" fmla="*/ 0 w 105"/>
                <a:gd name="T7" fmla="*/ 43 h 43"/>
                <a:gd name="T8" fmla="*/ 0 w 105"/>
                <a:gd name="T9" fmla="*/ 40 h 43"/>
                <a:gd name="T10" fmla="*/ 56 w 105"/>
                <a:gd name="T11" fmla="*/ 27 h 43"/>
                <a:gd name="T12" fmla="*/ 105 w 105"/>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5" h="43">
                  <a:moveTo>
                    <a:pt x="105" y="0"/>
                  </a:moveTo>
                  <a:cubicBezTo>
                    <a:pt x="105" y="2"/>
                    <a:pt x="105" y="2"/>
                    <a:pt x="105" y="2"/>
                  </a:cubicBezTo>
                  <a:cubicBezTo>
                    <a:pt x="97" y="6"/>
                    <a:pt x="89" y="11"/>
                    <a:pt x="82" y="16"/>
                  </a:cubicBezTo>
                  <a:cubicBezTo>
                    <a:pt x="57" y="31"/>
                    <a:pt x="29" y="41"/>
                    <a:pt x="0" y="43"/>
                  </a:cubicBezTo>
                  <a:cubicBezTo>
                    <a:pt x="0" y="40"/>
                    <a:pt x="0" y="40"/>
                    <a:pt x="0" y="40"/>
                  </a:cubicBezTo>
                  <a:cubicBezTo>
                    <a:pt x="19" y="39"/>
                    <a:pt x="38" y="35"/>
                    <a:pt x="56" y="27"/>
                  </a:cubicBezTo>
                  <a:cubicBezTo>
                    <a:pt x="74" y="20"/>
                    <a:pt x="89" y="9"/>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7" name="Freeform 68"/>
            <p:cNvSpPr>
              <a:spLocks/>
            </p:cNvSpPr>
            <p:nvPr userDrawn="1"/>
          </p:nvSpPr>
          <p:spPr bwMode="auto">
            <a:xfrm>
              <a:off x="320675" y="2911475"/>
              <a:ext cx="350838" cy="127000"/>
            </a:xfrm>
            <a:custGeom>
              <a:avLst/>
              <a:gdLst>
                <a:gd name="T0" fmla="*/ 105 w 105"/>
                <a:gd name="T1" fmla="*/ 0 h 39"/>
                <a:gd name="T2" fmla="*/ 105 w 105"/>
                <a:gd name="T3" fmla="*/ 2 h 39"/>
                <a:gd name="T4" fmla="*/ 85 w 105"/>
                <a:gd name="T5" fmla="*/ 13 h 39"/>
                <a:gd name="T6" fmla="*/ 0 w 105"/>
                <a:gd name="T7" fmla="*/ 39 h 39"/>
                <a:gd name="T8" fmla="*/ 0 w 105"/>
                <a:gd name="T9" fmla="*/ 36 h 39"/>
                <a:gd name="T10" fmla="*/ 60 w 105"/>
                <a:gd name="T11" fmla="*/ 24 h 39"/>
                <a:gd name="T12" fmla="*/ 105 w 105"/>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105" h="39">
                  <a:moveTo>
                    <a:pt x="105" y="0"/>
                  </a:moveTo>
                  <a:cubicBezTo>
                    <a:pt x="105" y="2"/>
                    <a:pt x="105" y="2"/>
                    <a:pt x="105" y="2"/>
                  </a:cubicBezTo>
                  <a:cubicBezTo>
                    <a:pt x="98" y="5"/>
                    <a:pt x="91" y="9"/>
                    <a:pt x="85" y="13"/>
                  </a:cubicBezTo>
                  <a:cubicBezTo>
                    <a:pt x="59" y="29"/>
                    <a:pt x="30" y="38"/>
                    <a:pt x="0" y="39"/>
                  </a:cubicBezTo>
                  <a:cubicBezTo>
                    <a:pt x="0" y="36"/>
                    <a:pt x="0" y="36"/>
                    <a:pt x="0" y="36"/>
                  </a:cubicBezTo>
                  <a:cubicBezTo>
                    <a:pt x="20" y="36"/>
                    <a:pt x="41" y="32"/>
                    <a:pt x="60" y="24"/>
                  </a:cubicBezTo>
                  <a:cubicBezTo>
                    <a:pt x="76" y="17"/>
                    <a:pt x="90" y="8"/>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8" name="Freeform 69"/>
            <p:cNvSpPr>
              <a:spLocks/>
            </p:cNvSpPr>
            <p:nvPr userDrawn="1"/>
          </p:nvSpPr>
          <p:spPr bwMode="auto">
            <a:xfrm>
              <a:off x="320675" y="2865438"/>
              <a:ext cx="350838" cy="114300"/>
            </a:xfrm>
            <a:custGeom>
              <a:avLst/>
              <a:gdLst>
                <a:gd name="T0" fmla="*/ 105 w 105"/>
                <a:gd name="T1" fmla="*/ 0 h 35"/>
                <a:gd name="T2" fmla="*/ 105 w 105"/>
                <a:gd name="T3" fmla="*/ 2 h 35"/>
                <a:gd name="T4" fmla="*/ 88 w 105"/>
                <a:gd name="T5" fmla="*/ 11 h 35"/>
                <a:gd name="T6" fmla="*/ 0 w 105"/>
                <a:gd name="T7" fmla="*/ 34 h 35"/>
                <a:gd name="T8" fmla="*/ 0 w 105"/>
                <a:gd name="T9" fmla="*/ 32 h 35"/>
                <a:gd name="T10" fmla="*/ 63 w 105"/>
                <a:gd name="T11" fmla="*/ 21 h 35"/>
                <a:gd name="T12" fmla="*/ 105 w 105"/>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105" h="35">
                  <a:moveTo>
                    <a:pt x="105" y="0"/>
                  </a:moveTo>
                  <a:cubicBezTo>
                    <a:pt x="105" y="2"/>
                    <a:pt x="105" y="2"/>
                    <a:pt x="105" y="2"/>
                  </a:cubicBezTo>
                  <a:cubicBezTo>
                    <a:pt x="99" y="5"/>
                    <a:pt x="93" y="8"/>
                    <a:pt x="88" y="11"/>
                  </a:cubicBezTo>
                  <a:cubicBezTo>
                    <a:pt x="61" y="27"/>
                    <a:pt x="31" y="35"/>
                    <a:pt x="0" y="34"/>
                  </a:cubicBezTo>
                  <a:cubicBezTo>
                    <a:pt x="0" y="32"/>
                    <a:pt x="0" y="32"/>
                    <a:pt x="0" y="32"/>
                  </a:cubicBezTo>
                  <a:cubicBezTo>
                    <a:pt x="21" y="33"/>
                    <a:pt x="43" y="29"/>
                    <a:pt x="63" y="21"/>
                  </a:cubicBezTo>
                  <a:cubicBezTo>
                    <a:pt x="78" y="16"/>
                    <a:pt x="91"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79" name="Freeform 70"/>
            <p:cNvSpPr>
              <a:spLocks/>
            </p:cNvSpPr>
            <p:nvPr userDrawn="1"/>
          </p:nvSpPr>
          <p:spPr bwMode="auto">
            <a:xfrm>
              <a:off x="320675" y="2819400"/>
              <a:ext cx="350838" cy="107950"/>
            </a:xfrm>
            <a:custGeom>
              <a:avLst/>
              <a:gdLst>
                <a:gd name="T0" fmla="*/ 105 w 105"/>
                <a:gd name="T1" fmla="*/ 0 h 33"/>
                <a:gd name="T2" fmla="*/ 105 w 105"/>
                <a:gd name="T3" fmla="*/ 2 h 33"/>
                <a:gd name="T4" fmla="*/ 91 w 105"/>
                <a:gd name="T5" fmla="*/ 10 h 33"/>
                <a:gd name="T6" fmla="*/ 0 w 105"/>
                <a:gd name="T7" fmla="*/ 30 h 33"/>
                <a:gd name="T8" fmla="*/ 0 w 105"/>
                <a:gd name="T9" fmla="*/ 28 h 33"/>
                <a:gd name="T10" fmla="*/ 3 w 105"/>
                <a:gd name="T11" fmla="*/ 28 h 33"/>
                <a:gd name="T12" fmla="*/ 67 w 105"/>
                <a:gd name="T13" fmla="*/ 19 h 33"/>
                <a:gd name="T14" fmla="*/ 105 w 105"/>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33">
                  <a:moveTo>
                    <a:pt x="105" y="0"/>
                  </a:moveTo>
                  <a:cubicBezTo>
                    <a:pt x="105" y="2"/>
                    <a:pt x="105" y="2"/>
                    <a:pt x="105" y="2"/>
                  </a:cubicBezTo>
                  <a:cubicBezTo>
                    <a:pt x="100" y="4"/>
                    <a:pt x="96" y="7"/>
                    <a:pt x="91" y="10"/>
                  </a:cubicBezTo>
                  <a:cubicBezTo>
                    <a:pt x="64" y="25"/>
                    <a:pt x="31" y="33"/>
                    <a:pt x="0" y="30"/>
                  </a:cubicBezTo>
                  <a:cubicBezTo>
                    <a:pt x="0" y="28"/>
                    <a:pt x="0" y="28"/>
                    <a:pt x="0" y="28"/>
                  </a:cubicBezTo>
                  <a:cubicBezTo>
                    <a:pt x="1" y="28"/>
                    <a:pt x="2" y="28"/>
                    <a:pt x="3" y="28"/>
                  </a:cubicBezTo>
                  <a:cubicBezTo>
                    <a:pt x="25" y="29"/>
                    <a:pt x="47" y="27"/>
                    <a:pt x="67" y="19"/>
                  </a:cubicBezTo>
                  <a:cubicBezTo>
                    <a:pt x="80" y="14"/>
                    <a:pt x="93" y="7"/>
                    <a:pt x="1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sp>
          <p:nvSpPr>
            <p:cNvPr id="80" name="Freeform 71"/>
            <p:cNvSpPr>
              <a:spLocks/>
            </p:cNvSpPr>
            <p:nvPr userDrawn="1"/>
          </p:nvSpPr>
          <p:spPr bwMode="auto">
            <a:xfrm>
              <a:off x="320675" y="2816225"/>
              <a:ext cx="284163" cy="55563"/>
            </a:xfrm>
            <a:custGeom>
              <a:avLst/>
              <a:gdLst>
                <a:gd name="T0" fmla="*/ 85 w 85"/>
                <a:gd name="T1" fmla="*/ 0 h 17"/>
                <a:gd name="T2" fmla="*/ 0 w 85"/>
                <a:gd name="T3" fmla="*/ 14 h 17"/>
                <a:gd name="T4" fmla="*/ 0 w 85"/>
                <a:gd name="T5" fmla="*/ 11 h 17"/>
                <a:gd name="T6" fmla="*/ 8 w 85"/>
                <a:gd name="T7" fmla="*/ 12 h 17"/>
                <a:gd name="T8" fmla="*/ 71 w 85"/>
                <a:gd name="T9" fmla="*/ 4 h 17"/>
                <a:gd name="T10" fmla="*/ 80 w 85"/>
                <a:gd name="T11" fmla="*/ 0 h 17"/>
                <a:gd name="T12" fmla="*/ 85 w 85"/>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85" h="17">
                  <a:moveTo>
                    <a:pt x="85" y="0"/>
                  </a:moveTo>
                  <a:cubicBezTo>
                    <a:pt x="58" y="12"/>
                    <a:pt x="29" y="17"/>
                    <a:pt x="0" y="14"/>
                  </a:cubicBezTo>
                  <a:cubicBezTo>
                    <a:pt x="0" y="11"/>
                    <a:pt x="0" y="11"/>
                    <a:pt x="0" y="11"/>
                  </a:cubicBezTo>
                  <a:cubicBezTo>
                    <a:pt x="3" y="12"/>
                    <a:pt x="5" y="12"/>
                    <a:pt x="8" y="12"/>
                  </a:cubicBezTo>
                  <a:cubicBezTo>
                    <a:pt x="29" y="13"/>
                    <a:pt x="51" y="11"/>
                    <a:pt x="71" y="4"/>
                  </a:cubicBezTo>
                  <a:cubicBezTo>
                    <a:pt x="74" y="3"/>
                    <a:pt x="77" y="1"/>
                    <a:pt x="80" y="0"/>
                  </a:cubicBezTo>
                  <a:lnTo>
                    <a:pt x="8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30"/>
              <a:endParaRPr lang="da-DK" sz="1800">
                <a:solidFill>
                  <a:srgbClr val="211A52"/>
                </a:solidFill>
              </a:endParaRPr>
            </a:p>
          </p:txBody>
        </p:sp>
      </p:grpSp>
    </p:spTree>
    <p:extLst>
      <p:ext uri="{BB962C8B-B14F-4D97-AF65-F5344CB8AC3E}">
        <p14:creationId xmlns:p14="http://schemas.microsoft.com/office/powerpoint/2010/main" val="208760949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 id="2147484082" r:id="rId13"/>
    <p:sldLayoutId id="2147484083" r:id="rId14"/>
    <p:sldLayoutId id="2147484097" r:id="rId15"/>
  </p:sldLayoutIdLst>
  <p:hf hdr="0" ftr="0" dt="0"/>
  <p:txStyles>
    <p:titleStyle>
      <a:lvl1pPr algn="l" defTabSz="914318" rtl="0" eaLnBrk="1" latinLnBrk="0" hangingPunct="1">
        <a:lnSpc>
          <a:spcPct val="100000"/>
        </a:lnSpc>
        <a:spcBef>
          <a:spcPct val="0"/>
        </a:spcBef>
        <a:buNone/>
        <a:defRPr sz="3600" b="1" kern="1200" spc="300" baseline="0">
          <a:solidFill>
            <a:schemeClr val="tx1"/>
          </a:solidFill>
          <a:latin typeface="+mn-lt"/>
          <a:ea typeface="+mj-ea"/>
          <a:cs typeface="+mj-cs"/>
        </a:defRPr>
      </a:lvl1pPr>
    </p:titleStyle>
    <p:bodyStyle>
      <a:lvl1pPr marL="0" indent="0" algn="l" defTabSz="914318" rtl="0" eaLnBrk="1" latinLnBrk="0" hangingPunct="1">
        <a:lnSpc>
          <a:spcPct val="120000"/>
        </a:lnSpc>
        <a:spcBef>
          <a:spcPts val="1000"/>
        </a:spcBef>
        <a:buFont typeface="Arial" panose="020B0604020202020204" pitchFamily="34" charset="0"/>
        <a:buNone/>
        <a:defRPr sz="1600" kern="1200" spc="0">
          <a:solidFill>
            <a:schemeClr val="tx1"/>
          </a:solidFill>
          <a:latin typeface="+mn-lt"/>
          <a:ea typeface="+mn-ea"/>
          <a:cs typeface="+mn-cs"/>
        </a:defRPr>
      </a:lvl1pPr>
      <a:lvl2pPr marL="0" indent="0" algn="l" defTabSz="914318" rtl="0" eaLnBrk="1" latinLnBrk="0" hangingPunct="1">
        <a:lnSpc>
          <a:spcPct val="120000"/>
        </a:lnSpc>
        <a:spcBef>
          <a:spcPts val="499"/>
        </a:spcBef>
        <a:buFont typeface="Arial" panose="020B0604020202020204" pitchFamily="34" charset="0"/>
        <a:buNone/>
        <a:defRPr sz="1400" kern="1200">
          <a:solidFill>
            <a:schemeClr val="tx1"/>
          </a:solidFill>
          <a:latin typeface="+mn-lt"/>
          <a:ea typeface="+mn-ea"/>
          <a:cs typeface="+mn-cs"/>
        </a:defRPr>
      </a:lvl2pPr>
      <a:lvl3pPr marL="0" indent="0" algn="l" defTabSz="914318" rtl="0" eaLnBrk="1" latinLnBrk="0" hangingPunct="1">
        <a:lnSpc>
          <a:spcPct val="120000"/>
        </a:lnSpc>
        <a:spcBef>
          <a:spcPts val="499"/>
        </a:spcBef>
        <a:buFont typeface="Arial" panose="020B0604020202020204" pitchFamily="34" charset="0"/>
        <a:buNone/>
        <a:defRPr sz="1200" kern="1200">
          <a:solidFill>
            <a:schemeClr val="tx1"/>
          </a:solidFill>
          <a:latin typeface="+mn-lt"/>
          <a:ea typeface="+mn-ea"/>
          <a:cs typeface="+mn-cs"/>
        </a:defRPr>
      </a:lvl3pPr>
      <a:lvl4pPr marL="0" indent="0" algn="l" defTabSz="914318" rtl="0" eaLnBrk="1" latinLnBrk="0" hangingPunct="1">
        <a:lnSpc>
          <a:spcPct val="120000"/>
        </a:lnSpc>
        <a:spcBef>
          <a:spcPts val="499"/>
        </a:spcBef>
        <a:buFont typeface="Arial" panose="020B0604020202020204" pitchFamily="34" charset="0"/>
        <a:buNone/>
        <a:defRPr sz="1000" kern="1200">
          <a:solidFill>
            <a:schemeClr val="tx1">
              <a:alpha val="70000"/>
            </a:schemeClr>
          </a:solidFill>
          <a:latin typeface="+mn-lt"/>
          <a:ea typeface="+mn-ea"/>
          <a:cs typeface="+mn-cs"/>
        </a:defRPr>
      </a:lvl4pPr>
      <a:lvl5pPr marL="0" indent="0" algn="l" defTabSz="914318" rtl="0" eaLnBrk="1" latinLnBrk="0" hangingPunct="1">
        <a:lnSpc>
          <a:spcPct val="120000"/>
        </a:lnSpc>
        <a:spcBef>
          <a:spcPts val="499"/>
        </a:spcBef>
        <a:buFont typeface="Arial" panose="020B0604020202020204" pitchFamily="34" charset="0"/>
        <a:buNone/>
        <a:defRPr sz="1000" kern="1200" baseline="0">
          <a:solidFill>
            <a:schemeClr val="tx1">
              <a:alpha val="50000"/>
            </a:schemeClr>
          </a:solidFill>
          <a:latin typeface="+mn-lt"/>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5120">
          <p15:clr>
            <a:srgbClr val="F26B43"/>
          </p15:clr>
        </p15:guide>
        <p15:guide id="1" orient="horz" pos="1162">
          <p15:clr>
            <a:srgbClr val="F26B43"/>
          </p15:clr>
        </p15:guide>
        <p15:guide id="28" pos="493">
          <p15:clr>
            <a:srgbClr val="F26B43"/>
          </p15:clr>
        </p15:guide>
        <p15:guide id="29" pos="9760">
          <p15:clr>
            <a:srgbClr val="F26B43"/>
          </p15:clr>
        </p15:guide>
        <p15:guide id="48" pos="1521">
          <p15:clr>
            <a:srgbClr val="F26B43"/>
          </p15:clr>
        </p15:guide>
        <p15:guide id="51" orient="horz" pos="414">
          <p15:clr>
            <a:srgbClr val="F26B43"/>
          </p15:clr>
        </p15:guide>
        <p15:guide id="52" pos="5785">
          <p15:clr>
            <a:srgbClr val="F26B43"/>
          </p15:clr>
        </p15:guide>
        <p15:guide id="53" pos="623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2474" y="0"/>
            <a:ext cx="11030185" cy="737829"/>
          </a:xfrm>
          <a:prstGeom prst="rect">
            <a:avLst/>
          </a:prstGeom>
        </p:spPr>
        <p:txBody>
          <a:bodyPr vert="horz" lIns="0" tIns="0" rIns="0" bIns="0" rtlCol="0" anchor="b" anchorCtr="0">
            <a:noAutofit/>
          </a:bodyPr>
          <a:lstStyle/>
          <a:p>
            <a:r>
              <a:rPr lang="da-DK" noProof="0"/>
              <a:t>Klik for at redigere i master</a:t>
            </a:r>
            <a:endParaRPr lang="da-DK" noProof="0" dirty="0"/>
          </a:p>
        </p:txBody>
      </p:sp>
      <p:sp>
        <p:nvSpPr>
          <p:cNvPr id="3" name="Text Placeholder 2"/>
          <p:cNvSpPr>
            <a:spLocks noGrp="1"/>
          </p:cNvSpPr>
          <p:nvPr>
            <p:ph type="body" idx="1"/>
          </p:nvPr>
        </p:nvSpPr>
        <p:spPr>
          <a:xfrm>
            <a:off x="585865" y="1591895"/>
            <a:ext cx="11018685" cy="4428100"/>
          </a:xfrm>
          <a:prstGeom prst="rect">
            <a:avLst/>
          </a:prstGeom>
        </p:spPr>
        <p:txBody>
          <a:bodyPr vert="horz" lIns="0" tIns="0" rIns="0" bIns="0" rtlCol="0">
            <a:normAutofit/>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9" name="Slide Number Placeholder 5"/>
          <p:cNvSpPr>
            <a:spLocks noGrp="1"/>
          </p:cNvSpPr>
          <p:nvPr>
            <p:ph type="sldNum" sz="quarter" idx="4"/>
          </p:nvPr>
        </p:nvSpPr>
        <p:spPr>
          <a:xfrm>
            <a:off x="0" y="6284145"/>
            <a:ext cx="406626" cy="272359"/>
          </a:xfrm>
          <a:prstGeom prst="rect">
            <a:avLst/>
          </a:prstGeom>
        </p:spPr>
        <p:txBody>
          <a:bodyPr vert="horz" lIns="0" tIns="0" rIns="0" bIns="0" rtlCol="0" anchor="t" anchorCtr="0"/>
          <a:lstStyle>
            <a:lvl1pPr algn="r">
              <a:lnSpc>
                <a:spcPct val="90000"/>
              </a:lnSpc>
              <a:defRPr sz="950" i="1">
                <a:solidFill>
                  <a:schemeClr val="accent1"/>
                </a:solidFill>
                <a:latin typeface="+mn-lt"/>
              </a:defRPr>
            </a:lvl1pPr>
          </a:lstStyle>
          <a:p>
            <a:fld id="{7D761E79-81F5-44BE-8D66-C04B1AD4A1ED}" type="slidenum">
              <a:rPr lang="da-DK" smtClean="0"/>
              <a:pPr/>
              <a:t>‹nr.›</a:t>
            </a:fld>
            <a:endParaRPr lang="da-DK" dirty="0"/>
          </a:p>
        </p:txBody>
      </p:sp>
      <p:pic>
        <p:nvPicPr>
          <p:cNvPr id="8" name="Picture 2" descr="Duerlund-logo---bla╠è">
            <a:extLst>
              <a:ext uri="{FF2B5EF4-FFF2-40B4-BE49-F238E27FC236}">
                <a16:creationId xmlns:a16="http://schemas.microsoft.com/office/drawing/2014/main" id="{66A273D8-7D2D-4FC9-A67B-538C93B7EB36}"/>
              </a:ext>
            </a:extLst>
          </p:cNvPr>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9953164" y="6288985"/>
            <a:ext cx="1667092" cy="38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755090"/>
      </p:ext>
    </p:extLst>
  </p:cSld>
  <p:clrMap bg1="lt1" tx1="dk1" bg2="lt2" tx2="dk2" accent1="accent1" accent2="accent2" accent3="accent3" accent4="accent4" accent5="accent5" accent6="accent6" hlink="hlink" folHlink="folHlink"/>
  <p:sldLayoutIdLst>
    <p:sldLayoutId id="2147484086" r:id="rId1"/>
    <p:sldLayoutId id="2147484087" r:id="rId2"/>
    <p:sldLayoutId id="2147484088" r:id="rId3"/>
    <p:sldLayoutId id="2147484089" r:id="rId4"/>
    <p:sldLayoutId id="2147484090" r:id="rId5"/>
    <p:sldLayoutId id="2147484091" r:id="rId6"/>
    <p:sldLayoutId id="2147484093" r:id="rId7"/>
    <p:sldLayoutId id="2147484094" r:id="rId8"/>
    <p:sldLayoutId id="2147484095" r:id="rId9"/>
    <p:sldLayoutId id="2147484096" r:id="rId10"/>
  </p:sldLayoutIdLst>
  <p:hf hdr="0" ftr="0" dt="0"/>
  <p:txStyles>
    <p:titleStyle>
      <a:lvl1pPr algn="l" defTabSz="1088284" rtl="0" eaLnBrk="1" latinLnBrk="0" hangingPunct="1">
        <a:lnSpc>
          <a:spcPct val="90000"/>
        </a:lnSpc>
        <a:spcBef>
          <a:spcPct val="0"/>
        </a:spcBef>
        <a:buNone/>
        <a:defRPr sz="3499" b="1" i="1" kern="1200" cap="all" spc="0" baseline="0">
          <a:solidFill>
            <a:schemeClr val="tx1"/>
          </a:solidFill>
          <a:latin typeface="+mj-lt"/>
          <a:ea typeface="+mj-ea"/>
          <a:cs typeface="+mj-cs"/>
        </a:defRPr>
      </a:lvl1pPr>
    </p:titleStyle>
    <p:bodyStyle>
      <a:lvl1pPr marL="269946" indent="-269946" algn="l" defTabSz="1088284" rtl="0" eaLnBrk="1" latinLnBrk="0" hangingPunct="1">
        <a:spcBef>
          <a:spcPts val="600"/>
        </a:spcBef>
        <a:buFontTx/>
        <a:buBlip>
          <a:blip r:embed="rId13"/>
        </a:buBlip>
        <a:defRPr sz="1800" kern="1200">
          <a:solidFill>
            <a:schemeClr val="tx1"/>
          </a:solidFill>
          <a:latin typeface="Arial" panose="020B0604020202020204" pitchFamily="34" charset="0"/>
          <a:ea typeface="+mn-ea"/>
          <a:cs typeface="+mn-cs"/>
        </a:defRPr>
      </a:lvl1pPr>
      <a:lvl2pPr marL="539892" indent="-269946" algn="l" defTabSz="1088284" rtl="0" eaLnBrk="1" latinLnBrk="0" hangingPunct="1">
        <a:spcBef>
          <a:spcPts val="600"/>
        </a:spcBef>
        <a:buFontTx/>
        <a:buBlip>
          <a:blip r:embed="rId13"/>
        </a:buBlip>
        <a:defRPr sz="1600" kern="1200">
          <a:solidFill>
            <a:schemeClr val="tx1"/>
          </a:solidFill>
          <a:latin typeface="Arial" panose="020B0604020202020204" pitchFamily="34" charset="0"/>
          <a:ea typeface="+mn-ea"/>
          <a:cs typeface="+mn-cs"/>
        </a:defRPr>
      </a:lvl2pPr>
      <a:lvl3pPr marL="809838"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3pPr>
      <a:lvl4pPr marL="1079784"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4pPr>
      <a:lvl5pPr marL="1349730" indent="-269946" algn="l" defTabSz="1088284" rtl="0" eaLnBrk="1" latinLnBrk="0" hangingPunct="1">
        <a:spcBef>
          <a:spcPts val="600"/>
        </a:spcBef>
        <a:buFontTx/>
        <a:buBlip>
          <a:blip r:embed="rId13"/>
        </a:buBlip>
        <a:defRPr sz="1400" kern="1200">
          <a:solidFill>
            <a:schemeClr val="tx1"/>
          </a:solidFill>
          <a:latin typeface="Arial" panose="020B0604020202020204" pitchFamily="34" charset="0"/>
          <a:ea typeface="+mn-ea"/>
          <a:cs typeface="+mn-cs"/>
        </a:defRPr>
      </a:lvl5pPr>
      <a:lvl6pPr marL="2992781"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923"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066"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07" indent="-272071" algn="l" defTabSz="1088284"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a-DK"/>
      </a:defPPr>
      <a:lvl1pPr marL="0" algn="l" defTabSz="1088284" rtl="0" eaLnBrk="1" latinLnBrk="0" hangingPunct="1">
        <a:defRPr sz="2100" kern="1200">
          <a:solidFill>
            <a:schemeClr val="tx1"/>
          </a:solidFill>
          <a:latin typeface="+mn-lt"/>
          <a:ea typeface="+mn-ea"/>
          <a:cs typeface="+mn-cs"/>
        </a:defRPr>
      </a:lvl1pPr>
      <a:lvl2pPr marL="544142" algn="l" defTabSz="1088284" rtl="0" eaLnBrk="1" latinLnBrk="0" hangingPunct="1">
        <a:defRPr sz="2100" kern="1200">
          <a:solidFill>
            <a:schemeClr val="tx1"/>
          </a:solidFill>
          <a:latin typeface="+mn-lt"/>
          <a:ea typeface="+mn-ea"/>
          <a:cs typeface="+mn-cs"/>
        </a:defRPr>
      </a:lvl2pPr>
      <a:lvl3pPr marL="1088284" algn="l" defTabSz="1088284" rtl="0" eaLnBrk="1" latinLnBrk="0" hangingPunct="1">
        <a:defRPr sz="2100" kern="1200">
          <a:solidFill>
            <a:schemeClr val="tx1"/>
          </a:solidFill>
          <a:latin typeface="+mn-lt"/>
          <a:ea typeface="+mn-ea"/>
          <a:cs typeface="+mn-cs"/>
        </a:defRPr>
      </a:lvl3pPr>
      <a:lvl4pPr marL="1632426"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hyperlink" Target="https://www.kvalitet.aau.dk/Kvalitetsdokumenter/#499575" TargetMode="External"/><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hyperlink" Target="https://www.kvalitet.aau.dk/Kvalitetsdokumenter/#49957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hyperlink" Target="https://www.kvalitet.aau.dk/Kvalitetsdokumenter/#499575" TargetMode="External"/><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hyperlink" Target="https://www.aau.dk/om-aau/profil/uddannelseskvalitet/kvalitetssystem/overordnede-rammer-for-kvalitetsarbejdet"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hyperlink" Target="https://www.aau.dk/om-aau/profil/uddannelseskvalitet/kvalitetssystem/overordnede-rammer-for-kvalitetsarbejdet" TargetMode="Externa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hyperlink" Target="https://www.aau.dk/om-aau/profil/uddannelseskvalitet/kvalitetssystem/overordnede-rammer-for-kvalitetsarbejdet" TargetMode="External"/><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hyperlink" Target="https://www.kvalitet.aau.dk/Kvalitetsdokumenter/#4995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ladsholder til billede 33"/>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4" name="Titel 3"/>
          <p:cNvSpPr>
            <a:spLocks noGrp="1"/>
          </p:cNvSpPr>
          <p:nvPr>
            <p:ph type="title"/>
          </p:nvPr>
        </p:nvSpPr>
        <p:spPr/>
        <p:txBody>
          <a:bodyPr anchor="ctr" anchorCtr="0"/>
          <a:lstStyle/>
          <a:p>
            <a:pPr lvl="0"/>
            <a:r>
              <a:rPr lang="da-DK" sz="2000" dirty="0"/>
              <a:t>Introduktion til de overordnede rammer i AAU’s kvalitetssystem</a:t>
            </a:r>
          </a:p>
        </p:txBody>
      </p:sp>
      <p:sp>
        <p:nvSpPr>
          <p:cNvPr id="7" name="Pladsholder til tekst 6"/>
          <p:cNvSpPr>
            <a:spLocks noGrp="1"/>
          </p:cNvSpPr>
          <p:nvPr>
            <p:ph type="body" sz="quarter" idx="12"/>
          </p:nvPr>
        </p:nvSpPr>
        <p:spPr>
          <a:xfrm>
            <a:off x="2441577" y="3827463"/>
            <a:ext cx="7341129" cy="709636"/>
          </a:xfrm>
        </p:spPr>
        <p:txBody>
          <a:bodyPr/>
          <a:lstStyle/>
          <a:p>
            <a:pPr>
              <a:lnSpc>
                <a:spcPct val="100000"/>
              </a:lnSpc>
              <a:spcBef>
                <a:spcPts val="0"/>
              </a:spcBef>
            </a:pPr>
            <a:endParaRPr lang="da-DK" sz="900" dirty="0"/>
          </a:p>
          <a:p>
            <a:pPr>
              <a:lnSpc>
                <a:spcPct val="100000"/>
              </a:lnSpc>
              <a:spcBef>
                <a:spcPts val="0"/>
              </a:spcBef>
            </a:pPr>
            <a:r>
              <a:rPr lang="da-DK" sz="1600" dirty="0"/>
              <a:t>1. marts 2023</a:t>
            </a:r>
          </a:p>
        </p:txBody>
      </p:sp>
      <p:grpSp>
        <p:nvGrpSpPr>
          <p:cNvPr id="10" name="Gruppe 9"/>
          <p:cNvGrpSpPr/>
          <p:nvPr/>
        </p:nvGrpSpPr>
        <p:grpSpPr>
          <a:xfrm>
            <a:off x="5466450" y="6027162"/>
            <a:ext cx="1272706" cy="669100"/>
            <a:chOff x="5387975" y="5659438"/>
            <a:chExt cx="1573213" cy="827087"/>
          </a:xfrm>
          <a:solidFill>
            <a:schemeClr val="bg1"/>
          </a:solidFill>
        </p:grpSpPr>
        <p:grpSp>
          <p:nvGrpSpPr>
            <p:cNvPr id="11" name="Gruppe 10"/>
            <p:cNvGrpSpPr/>
            <p:nvPr userDrawn="1"/>
          </p:nvGrpSpPr>
          <p:grpSpPr>
            <a:xfrm>
              <a:off x="5387975" y="6407150"/>
              <a:ext cx="1573213" cy="79375"/>
              <a:chOff x="5387975" y="6407150"/>
              <a:chExt cx="1573213" cy="79375"/>
            </a:xfrm>
            <a:grpFill/>
          </p:grpSpPr>
          <p:sp>
            <p:nvSpPr>
              <p:cNvPr id="16" name="Freeform 29"/>
              <p:cNvSpPr>
                <a:spLocks noEditPoints="1"/>
              </p:cNvSpPr>
              <p:nvPr userDrawn="1"/>
            </p:nvSpPr>
            <p:spPr bwMode="auto">
              <a:xfrm>
                <a:off x="5387975" y="6407150"/>
                <a:ext cx="71438"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Freeform 30"/>
              <p:cNvSpPr>
                <a:spLocks noEditPoints="1"/>
              </p:cNvSpPr>
              <p:nvPr userDrawn="1"/>
            </p:nvSpPr>
            <p:spPr bwMode="auto">
              <a:xfrm>
                <a:off x="5484813" y="6407150"/>
                <a:ext cx="73025" cy="76200"/>
              </a:xfrm>
              <a:custGeom>
                <a:avLst/>
                <a:gdLst>
                  <a:gd name="T0" fmla="*/ 8 w 22"/>
                  <a:gd name="T1" fmla="*/ 0 h 23"/>
                  <a:gd name="T2" fmla="*/ 8 w 22"/>
                  <a:gd name="T3" fmla="*/ 0 h 23"/>
                  <a:gd name="T4" fmla="*/ 14 w 22"/>
                  <a:gd name="T5" fmla="*/ 0 h 23"/>
                  <a:gd name="T6" fmla="*/ 14 w 22"/>
                  <a:gd name="T7" fmla="*/ 0 h 23"/>
                  <a:gd name="T8" fmla="*/ 22 w 22"/>
                  <a:gd name="T9" fmla="*/ 23 h 23"/>
                  <a:gd name="T10" fmla="*/ 22 w 22"/>
                  <a:gd name="T11" fmla="*/ 23 h 23"/>
                  <a:gd name="T12" fmla="*/ 16 w 22"/>
                  <a:gd name="T13" fmla="*/ 23 h 23"/>
                  <a:gd name="T14" fmla="*/ 16 w 22"/>
                  <a:gd name="T15" fmla="*/ 23 h 23"/>
                  <a:gd name="T16" fmla="*/ 15 w 22"/>
                  <a:gd name="T17" fmla="*/ 19 h 23"/>
                  <a:gd name="T18" fmla="*/ 7 w 22"/>
                  <a:gd name="T19" fmla="*/ 19 h 23"/>
                  <a:gd name="T20" fmla="*/ 6 w 22"/>
                  <a:gd name="T21" fmla="*/ 23 h 23"/>
                  <a:gd name="T22" fmla="*/ 6 w 22"/>
                  <a:gd name="T23" fmla="*/ 23 h 23"/>
                  <a:gd name="T24" fmla="*/ 0 w 22"/>
                  <a:gd name="T25" fmla="*/ 23 h 23"/>
                  <a:gd name="T26" fmla="*/ 0 w 22"/>
                  <a:gd name="T27" fmla="*/ 23 h 23"/>
                  <a:gd name="T28" fmla="*/ 8 w 22"/>
                  <a:gd name="T29" fmla="*/ 0 h 23"/>
                  <a:gd name="T30" fmla="*/ 13 w 22"/>
                  <a:gd name="T31" fmla="*/ 14 h 23"/>
                  <a:gd name="T32" fmla="*/ 11 w 22"/>
                  <a:gd name="T33" fmla="*/ 7 h 23"/>
                  <a:gd name="T34" fmla="*/ 11 w 22"/>
                  <a:gd name="T35" fmla="*/ 7 h 23"/>
                  <a:gd name="T36" fmla="*/ 9 w 22"/>
                  <a:gd name="T37" fmla="*/ 14 h 23"/>
                  <a:gd name="T38" fmla="*/ 13 w 22"/>
                  <a:gd name="T39"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23">
                    <a:moveTo>
                      <a:pt x="8" y="0"/>
                    </a:moveTo>
                    <a:cubicBezTo>
                      <a:pt x="8" y="0"/>
                      <a:pt x="8" y="0"/>
                      <a:pt x="8" y="0"/>
                    </a:cubicBezTo>
                    <a:cubicBezTo>
                      <a:pt x="14" y="0"/>
                      <a:pt x="14" y="0"/>
                      <a:pt x="14" y="0"/>
                    </a:cubicBezTo>
                    <a:cubicBezTo>
                      <a:pt x="14" y="0"/>
                      <a:pt x="14" y="0"/>
                      <a:pt x="14" y="0"/>
                    </a:cubicBezTo>
                    <a:cubicBezTo>
                      <a:pt x="22" y="23"/>
                      <a:pt x="22" y="23"/>
                      <a:pt x="22" y="23"/>
                    </a:cubicBezTo>
                    <a:cubicBezTo>
                      <a:pt x="22" y="23"/>
                      <a:pt x="22" y="23"/>
                      <a:pt x="22" y="23"/>
                    </a:cubicBezTo>
                    <a:cubicBezTo>
                      <a:pt x="16" y="23"/>
                      <a:pt x="16" y="23"/>
                      <a:pt x="16" y="23"/>
                    </a:cubicBezTo>
                    <a:cubicBezTo>
                      <a:pt x="16" y="23"/>
                      <a:pt x="16" y="23"/>
                      <a:pt x="16" y="23"/>
                    </a:cubicBezTo>
                    <a:cubicBezTo>
                      <a:pt x="15" y="19"/>
                      <a:pt x="15" y="19"/>
                      <a:pt x="15" y="19"/>
                    </a:cubicBezTo>
                    <a:cubicBezTo>
                      <a:pt x="7" y="19"/>
                      <a:pt x="7" y="19"/>
                      <a:pt x="7" y="19"/>
                    </a:cubicBezTo>
                    <a:cubicBezTo>
                      <a:pt x="6" y="23"/>
                      <a:pt x="6" y="23"/>
                      <a:pt x="6" y="23"/>
                    </a:cubicBezTo>
                    <a:cubicBezTo>
                      <a:pt x="6" y="23"/>
                      <a:pt x="6" y="23"/>
                      <a:pt x="6" y="23"/>
                    </a:cubicBezTo>
                    <a:cubicBezTo>
                      <a:pt x="0" y="23"/>
                      <a:pt x="0" y="23"/>
                      <a:pt x="0" y="23"/>
                    </a:cubicBezTo>
                    <a:cubicBezTo>
                      <a:pt x="0" y="23"/>
                      <a:pt x="0" y="23"/>
                      <a:pt x="0" y="23"/>
                    </a:cubicBezTo>
                    <a:lnTo>
                      <a:pt x="8" y="0"/>
                    </a:lnTo>
                    <a:close/>
                    <a:moveTo>
                      <a:pt x="13" y="14"/>
                    </a:moveTo>
                    <a:cubicBezTo>
                      <a:pt x="11" y="7"/>
                      <a:pt x="11" y="7"/>
                      <a:pt x="11" y="7"/>
                    </a:cubicBezTo>
                    <a:cubicBezTo>
                      <a:pt x="11" y="7"/>
                      <a:pt x="11" y="7"/>
                      <a:pt x="11" y="7"/>
                    </a:cubicBezTo>
                    <a:cubicBezTo>
                      <a:pt x="9" y="14"/>
                      <a:pt x="9" y="14"/>
                      <a:pt x="9" y="14"/>
                    </a:cubicBezTo>
                    <a:lnTo>
                      <a:pt x="13"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 name="Freeform 31"/>
              <p:cNvSpPr>
                <a:spLocks/>
              </p:cNvSpPr>
              <p:nvPr userDrawn="1"/>
            </p:nvSpPr>
            <p:spPr bwMode="auto">
              <a:xfrm>
                <a:off x="5586413" y="6407150"/>
                <a:ext cx="52388" cy="76200"/>
              </a:xfrm>
              <a:custGeom>
                <a:avLst/>
                <a:gdLst>
                  <a:gd name="T0" fmla="*/ 0 w 16"/>
                  <a:gd name="T1" fmla="*/ 0 h 23"/>
                  <a:gd name="T2" fmla="*/ 0 w 16"/>
                  <a:gd name="T3" fmla="*/ 0 h 23"/>
                  <a:gd name="T4" fmla="*/ 6 w 16"/>
                  <a:gd name="T5" fmla="*/ 0 h 23"/>
                  <a:gd name="T6" fmla="*/ 6 w 16"/>
                  <a:gd name="T7" fmla="*/ 0 h 23"/>
                  <a:gd name="T8" fmla="*/ 6 w 16"/>
                  <a:gd name="T9" fmla="*/ 18 h 23"/>
                  <a:gd name="T10" fmla="*/ 6 w 16"/>
                  <a:gd name="T11" fmla="*/ 18 h 23"/>
                  <a:gd name="T12" fmla="*/ 16 w 16"/>
                  <a:gd name="T13" fmla="*/ 18 h 23"/>
                  <a:gd name="T14" fmla="*/ 16 w 16"/>
                  <a:gd name="T15" fmla="*/ 18 h 23"/>
                  <a:gd name="T16" fmla="*/ 16 w 16"/>
                  <a:gd name="T17" fmla="*/ 23 h 23"/>
                  <a:gd name="T18" fmla="*/ 16 w 16"/>
                  <a:gd name="T19" fmla="*/ 23 h 23"/>
                  <a:gd name="T20" fmla="*/ 0 w 16"/>
                  <a:gd name="T21" fmla="*/ 23 h 23"/>
                  <a:gd name="T22" fmla="*/ 0 w 16"/>
                  <a:gd name="T23" fmla="*/ 23 h 23"/>
                  <a:gd name="T24" fmla="*/ 0 w 16"/>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3">
                    <a:moveTo>
                      <a:pt x="0" y="0"/>
                    </a:moveTo>
                    <a:cubicBezTo>
                      <a:pt x="0" y="0"/>
                      <a:pt x="0" y="0"/>
                      <a:pt x="0" y="0"/>
                    </a:cubicBezTo>
                    <a:cubicBezTo>
                      <a:pt x="6" y="0"/>
                      <a:pt x="6" y="0"/>
                      <a:pt x="6" y="0"/>
                    </a:cubicBezTo>
                    <a:cubicBezTo>
                      <a:pt x="6" y="0"/>
                      <a:pt x="6" y="0"/>
                      <a:pt x="6" y="0"/>
                    </a:cubicBezTo>
                    <a:cubicBezTo>
                      <a:pt x="6" y="18"/>
                      <a:pt x="6" y="18"/>
                      <a:pt x="6" y="18"/>
                    </a:cubicBezTo>
                    <a:cubicBezTo>
                      <a:pt x="6" y="18"/>
                      <a:pt x="6" y="18"/>
                      <a:pt x="6" y="18"/>
                    </a:cubicBezTo>
                    <a:cubicBezTo>
                      <a:pt x="16" y="18"/>
                      <a:pt x="16" y="18"/>
                      <a:pt x="16" y="18"/>
                    </a:cubicBezTo>
                    <a:cubicBezTo>
                      <a:pt x="16" y="18"/>
                      <a:pt x="16" y="18"/>
                      <a:pt x="16" y="18"/>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9" name="Freeform 32"/>
              <p:cNvSpPr>
                <a:spLocks noEditPoints="1"/>
              </p:cNvSpPr>
              <p:nvPr userDrawn="1"/>
            </p:nvSpPr>
            <p:spPr bwMode="auto">
              <a:xfrm>
                <a:off x="5670550" y="6407150"/>
                <a:ext cx="55563" cy="76200"/>
              </a:xfrm>
              <a:custGeom>
                <a:avLst/>
                <a:gdLst>
                  <a:gd name="T0" fmla="*/ 0 w 17"/>
                  <a:gd name="T1" fmla="*/ 0 h 23"/>
                  <a:gd name="T2" fmla="*/ 0 w 17"/>
                  <a:gd name="T3" fmla="*/ 0 h 23"/>
                  <a:gd name="T4" fmla="*/ 9 w 17"/>
                  <a:gd name="T5" fmla="*/ 0 h 23"/>
                  <a:gd name="T6" fmla="*/ 17 w 17"/>
                  <a:gd name="T7" fmla="*/ 6 h 23"/>
                  <a:gd name="T8" fmla="*/ 14 w 17"/>
                  <a:gd name="T9" fmla="*/ 11 h 23"/>
                  <a:gd name="T10" fmla="*/ 14 w 17"/>
                  <a:gd name="T11" fmla="*/ 11 h 23"/>
                  <a:gd name="T12" fmla="*/ 17 w 17"/>
                  <a:gd name="T13" fmla="*/ 17 h 23"/>
                  <a:gd name="T14" fmla="*/ 9 w 17"/>
                  <a:gd name="T15" fmla="*/ 23 h 23"/>
                  <a:gd name="T16" fmla="*/ 0 w 17"/>
                  <a:gd name="T17" fmla="*/ 23 h 23"/>
                  <a:gd name="T18" fmla="*/ 0 w 17"/>
                  <a:gd name="T19" fmla="*/ 23 h 23"/>
                  <a:gd name="T20" fmla="*/ 0 w 17"/>
                  <a:gd name="T21" fmla="*/ 0 h 23"/>
                  <a:gd name="T22" fmla="*/ 8 w 17"/>
                  <a:gd name="T23" fmla="*/ 9 h 23"/>
                  <a:gd name="T24" fmla="*/ 11 w 17"/>
                  <a:gd name="T25" fmla="*/ 7 h 23"/>
                  <a:gd name="T26" fmla="*/ 8 w 17"/>
                  <a:gd name="T27" fmla="*/ 5 h 23"/>
                  <a:gd name="T28" fmla="*/ 6 w 17"/>
                  <a:gd name="T29" fmla="*/ 5 h 23"/>
                  <a:gd name="T30" fmla="*/ 6 w 17"/>
                  <a:gd name="T31" fmla="*/ 5 h 23"/>
                  <a:gd name="T32" fmla="*/ 6 w 17"/>
                  <a:gd name="T33" fmla="*/ 9 h 23"/>
                  <a:gd name="T34" fmla="*/ 6 w 17"/>
                  <a:gd name="T35" fmla="*/ 9 h 23"/>
                  <a:gd name="T36" fmla="*/ 8 w 17"/>
                  <a:gd name="T37" fmla="*/ 9 h 23"/>
                  <a:gd name="T38" fmla="*/ 6 w 17"/>
                  <a:gd name="T39" fmla="*/ 19 h 23"/>
                  <a:gd name="T40" fmla="*/ 9 w 17"/>
                  <a:gd name="T41" fmla="*/ 19 h 23"/>
                  <a:gd name="T42" fmla="*/ 11 w 17"/>
                  <a:gd name="T43" fmla="*/ 16 h 23"/>
                  <a:gd name="T44" fmla="*/ 9 w 17"/>
                  <a:gd name="T45" fmla="*/ 14 h 23"/>
                  <a:gd name="T46" fmla="*/ 6 w 17"/>
                  <a:gd name="T47" fmla="*/ 14 h 23"/>
                  <a:gd name="T48" fmla="*/ 6 w 17"/>
                  <a:gd name="T49" fmla="*/ 14 h 23"/>
                  <a:gd name="T50" fmla="*/ 6 w 17"/>
                  <a:gd name="T51" fmla="*/ 19 h 23"/>
                  <a:gd name="T52" fmla="*/ 6 w 17"/>
                  <a:gd name="T53"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 h="23">
                    <a:moveTo>
                      <a:pt x="0" y="0"/>
                    </a:moveTo>
                    <a:cubicBezTo>
                      <a:pt x="0" y="0"/>
                      <a:pt x="0" y="0"/>
                      <a:pt x="0" y="0"/>
                    </a:cubicBezTo>
                    <a:cubicBezTo>
                      <a:pt x="9" y="0"/>
                      <a:pt x="9" y="0"/>
                      <a:pt x="9" y="0"/>
                    </a:cubicBezTo>
                    <a:cubicBezTo>
                      <a:pt x="15" y="0"/>
                      <a:pt x="17" y="3"/>
                      <a:pt x="17" y="6"/>
                    </a:cubicBezTo>
                    <a:cubicBezTo>
                      <a:pt x="17" y="9"/>
                      <a:pt x="16" y="10"/>
                      <a:pt x="14" y="11"/>
                    </a:cubicBezTo>
                    <a:cubicBezTo>
                      <a:pt x="14" y="11"/>
                      <a:pt x="14" y="11"/>
                      <a:pt x="14" y="11"/>
                    </a:cubicBezTo>
                    <a:cubicBezTo>
                      <a:pt x="16" y="12"/>
                      <a:pt x="17" y="14"/>
                      <a:pt x="17" y="17"/>
                    </a:cubicBezTo>
                    <a:cubicBezTo>
                      <a:pt x="17" y="21"/>
                      <a:pt x="14" y="23"/>
                      <a:pt x="9" y="23"/>
                    </a:cubicBezTo>
                    <a:cubicBezTo>
                      <a:pt x="0" y="23"/>
                      <a:pt x="0" y="23"/>
                      <a:pt x="0" y="23"/>
                    </a:cubicBezTo>
                    <a:cubicBezTo>
                      <a:pt x="0" y="23"/>
                      <a:pt x="0" y="23"/>
                      <a:pt x="0" y="23"/>
                    </a:cubicBezTo>
                    <a:lnTo>
                      <a:pt x="0" y="0"/>
                    </a:lnTo>
                    <a:close/>
                    <a:moveTo>
                      <a:pt x="8" y="9"/>
                    </a:moveTo>
                    <a:cubicBezTo>
                      <a:pt x="10" y="9"/>
                      <a:pt x="11" y="9"/>
                      <a:pt x="11" y="7"/>
                    </a:cubicBezTo>
                    <a:cubicBezTo>
                      <a:pt x="11" y="5"/>
                      <a:pt x="10" y="5"/>
                      <a:pt x="8" y="5"/>
                    </a:cubicBezTo>
                    <a:cubicBezTo>
                      <a:pt x="6" y="5"/>
                      <a:pt x="6" y="5"/>
                      <a:pt x="6" y="5"/>
                    </a:cubicBezTo>
                    <a:cubicBezTo>
                      <a:pt x="6" y="5"/>
                      <a:pt x="6" y="5"/>
                      <a:pt x="6" y="5"/>
                    </a:cubicBezTo>
                    <a:cubicBezTo>
                      <a:pt x="6" y="9"/>
                      <a:pt x="6" y="9"/>
                      <a:pt x="6" y="9"/>
                    </a:cubicBezTo>
                    <a:cubicBezTo>
                      <a:pt x="6" y="9"/>
                      <a:pt x="6" y="9"/>
                      <a:pt x="6" y="9"/>
                    </a:cubicBezTo>
                    <a:lnTo>
                      <a:pt x="8" y="9"/>
                    </a:lnTo>
                    <a:close/>
                    <a:moveTo>
                      <a:pt x="6" y="19"/>
                    </a:moveTo>
                    <a:cubicBezTo>
                      <a:pt x="9" y="19"/>
                      <a:pt x="9" y="19"/>
                      <a:pt x="9" y="19"/>
                    </a:cubicBezTo>
                    <a:cubicBezTo>
                      <a:pt x="10" y="19"/>
                      <a:pt x="11" y="18"/>
                      <a:pt x="11" y="16"/>
                    </a:cubicBezTo>
                    <a:cubicBezTo>
                      <a:pt x="11" y="15"/>
                      <a:pt x="10" y="14"/>
                      <a:pt x="9" y="14"/>
                    </a:cubicBezTo>
                    <a:cubicBezTo>
                      <a:pt x="6" y="14"/>
                      <a:pt x="6" y="14"/>
                      <a:pt x="6" y="14"/>
                    </a:cubicBezTo>
                    <a:cubicBezTo>
                      <a:pt x="6" y="14"/>
                      <a:pt x="6" y="14"/>
                      <a:pt x="6" y="14"/>
                    </a:cubicBezTo>
                    <a:cubicBezTo>
                      <a:pt x="6" y="19"/>
                      <a:pt x="6" y="19"/>
                      <a:pt x="6" y="19"/>
                    </a:cubicBezTo>
                    <a:cubicBezTo>
                      <a:pt x="6" y="19"/>
                      <a:pt x="6" y="19"/>
                      <a:pt x="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Freeform 33"/>
              <p:cNvSpPr>
                <a:spLocks noEditPoints="1"/>
              </p:cNvSpPr>
              <p:nvPr userDrawn="1"/>
            </p:nvSpPr>
            <p:spPr bwMode="auto">
              <a:xfrm>
                <a:off x="5759450" y="6407150"/>
                <a:ext cx="58738" cy="79375"/>
              </a:xfrm>
              <a:custGeom>
                <a:avLst/>
                <a:gdLst>
                  <a:gd name="T0" fmla="*/ 0 w 18"/>
                  <a:gd name="T1" fmla="*/ 18 h 24"/>
                  <a:gd name="T2" fmla="*/ 0 w 18"/>
                  <a:gd name="T3" fmla="*/ 12 h 24"/>
                  <a:gd name="T4" fmla="*/ 0 w 18"/>
                  <a:gd name="T5" fmla="*/ 5 h 24"/>
                  <a:gd name="T6" fmla="*/ 9 w 18"/>
                  <a:gd name="T7" fmla="*/ 0 h 24"/>
                  <a:gd name="T8" fmla="*/ 18 w 18"/>
                  <a:gd name="T9" fmla="*/ 5 h 24"/>
                  <a:gd name="T10" fmla="*/ 18 w 18"/>
                  <a:gd name="T11" fmla="*/ 12 h 24"/>
                  <a:gd name="T12" fmla="*/ 18 w 18"/>
                  <a:gd name="T13" fmla="*/ 18 h 24"/>
                  <a:gd name="T14" fmla="*/ 9 w 18"/>
                  <a:gd name="T15" fmla="*/ 24 h 24"/>
                  <a:gd name="T16" fmla="*/ 0 w 18"/>
                  <a:gd name="T17" fmla="*/ 18 h 24"/>
                  <a:gd name="T18" fmla="*/ 12 w 18"/>
                  <a:gd name="T19" fmla="*/ 16 h 24"/>
                  <a:gd name="T20" fmla="*/ 12 w 18"/>
                  <a:gd name="T21" fmla="*/ 12 h 24"/>
                  <a:gd name="T22" fmla="*/ 12 w 18"/>
                  <a:gd name="T23" fmla="*/ 7 h 24"/>
                  <a:gd name="T24" fmla="*/ 9 w 18"/>
                  <a:gd name="T25" fmla="*/ 5 h 24"/>
                  <a:gd name="T26" fmla="*/ 6 w 18"/>
                  <a:gd name="T27" fmla="*/ 7 h 24"/>
                  <a:gd name="T28" fmla="*/ 6 w 18"/>
                  <a:gd name="T29" fmla="*/ 12 h 24"/>
                  <a:gd name="T30" fmla="*/ 6 w 18"/>
                  <a:gd name="T31" fmla="*/ 16 h 24"/>
                  <a:gd name="T32" fmla="*/ 9 w 18"/>
                  <a:gd name="T33" fmla="*/ 18 h 24"/>
                  <a:gd name="T34" fmla="*/ 12 w 18"/>
                  <a:gd name="T35"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 h="24">
                    <a:moveTo>
                      <a:pt x="0" y="18"/>
                    </a:moveTo>
                    <a:cubicBezTo>
                      <a:pt x="0" y="16"/>
                      <a:pt x="0" y="15"/>
                      <a:pt x="0" y="12"/>
                    </a:cubicBezTo>
                    <a:cubicBezTo>
                      <a:pt x="0" y="9"/>
                      <a:pt x="0" y="7"/>
                      <a:pt x="0" y="5"/>
                    </a:cubicBezTo>
                    <a:cubicBezTo>
                      <a:pt x="2" y="2"/>
                      <a:pt x="5" y="0"/>
                      <a:pt x="9" y="0"/>
                    </a:cubicBezTo>
                    <a:cubicBezTo>
                      <a:pt x="13" y="0"/>
                      <a:pt x="17" y="2"/>
                      <a:pt x="18" y="5"/>
                    </a:cubicBezTo>
                    <a:cubicBezTo>
                      <a:pt x="18" y="7"/>
                      <a:pt x="18" y="9"/>
                      <a:pt x="18" y="12"/>
                    </a:cubicBezTo>
                    <a:cubicBezTo>
                      <a:pt x="18" y="15"/>
                      <a:pt x="18" y="16"/>
                      <a:pt x="18" y="18"/>
                    </a:cubicBezTo>
                    <a:cubicBezTo>
                      <a:pt x="17" y="22"/>
                      <a:pt x="13" y="24"/>
                      <a:pt x="9" y="24"/>
                    </a:cubicBezTo>
                    <a:cubicBezTo>
                      <a:pt x="5" y="24"/>
                      <a:pt x="2" y="22"/>
                      <a:pt x="0" y="18"/>
                    </a:cubicBezTo>
                    <a:close/>
                    <a:moveTo>
                      <a:pt x="12" y="16"/>
                    </a:moveTo>
                    <a:cubicBezTo>
                      <a:pt x="12" y="16"/>
                      <a:pt x="12" y="14"/>
                      <a:pt x="12" y="12"/>
                    </a:cubicBezTo>
                    <a:cubicBezTo>
                      <a:pt x="12" y="9"/>
                      <a:pt x="12" y="8"/>
                      <a:pt x="12"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1" name="Freeform 34"/>
              <p:cNvSpPr>
                <a:spLocks noEditPoints="1"/>
              </p:cNvSpPr>
              <p:nvPr userDrawn="1"/>
            </p:nvSpPr>
            <p:spPr bwMode="auto">
              <a:xfrm>
                <a:off x="5849938" y="6407150"/>
                <a:ext cx="61913" cy="76200"/>
              </a:xfrm>
              <a:custGeom>
                <a:avLst/>
                <a:gdLst>
                  <a:gd name="T0" fmla="*/ 13 w 19"/>
                  <a:gd name="T1" fmla="*/ 23 h 23"/>
                  <a:gd name="T2" fmla="*/ 12 w 19"/>
                  <a:gd name="T3" fmla="*/ 23 h 23"/>
                  <a:gd name="T4" fmla="*/ 9 w 19"/>
                  <a:gd name="T5" fmla="*/ 15 h 23"/>
                  <a:gd name="T6" fmla="*/ 7 w 19"/>
                  <a:gd name="T7" fmla="*/ 15 h 23"/>
                  <a:gd name="T8" fmla="*/ 6 w 19"/>
                  <a:gd name="T9" fmla="*/ 15 h 23"/>
                  <a:gd name="T10" fmla="*/ 6 w 19"/>
                  <a:gd name="T11" fmla="*/ 23 h 23"/>
                  <a:gd name="T12" fmla="*/ 6 w 19"/>
                  <a:gd name="T13" fmla="*/ 23 h 23"/>
                  <a:gd name="T14" fmla="*/ 1 w 19"/>
                  <a:gd name="T15" fmla="*/ 23 h 23"/>
                  <a:gd name="T16" fmla="*/ 0 w 19"/>
                  <a:gd name="T17" fmla="*/ 23 h 23"/>
                  <a:gd name="T18" fmla="*/ 0 w 19"/>
                  <a:gd name="T19" fmla="*/ 0 h 23"/>
                  <a:gd name="T20" fmla="*/ 1 w 19"/>
                  <a:gd name="T21" fmla="*/ 0 h 23"/>
                  <a:gd name="T22" fmla="*/ 10 w 19"/>
                  <a:gd name="T23" fmla="*/ 0 h 23"/>
                  <a:gd name="T24" fmla="*/ 19 w 19"/>
                  <a:gd name="T25" fmla="*/ 8 h 23"/>
                  <a:gd name="T26" fmla="*/ 15 w 19"/>
                  <a:gd name="T27" fmla="*/ 14 h 23"/>
                  <a:gd name="T28" fmla="*/ 19 w 19"/>
                  <a:gd name="T29" fmla="*/ 23 h 23"/>
                  <a:gd name="T30" fmla="*/ 19 w 19"/>
                  <a:gd name="T31" fmla="*/ 23 h 23"/>
                  <a:gd name="T32" fmla="*/ 13 w 19"/>
                  <a:gd name="T33" fmla="*/ 23 h 23"/>
                  <a:gd name="T34" fmla="*/ 13 w 19"/>
                  <a:gd name="T35" fmla="*/ 8 h 23"/>
                  <a:gd name="T36" fmla="*/ 10 w 19"/>
                  <a:gd name="T37" fmla="*/ 5 h 23"/>
                  <a:gd name="T38" fmla="*/ 7 w 19"/>
                  <a:gd name="T39" fmla="*/ 5 h 23"/>
                  <a:gd name="T40" fmla="*/ 6 w 19"/>
                  <a:gd name="T41" fmla="*/ 5 h 23"/>
                  <a:gd name="T42" fmla="*/ 6 w 19"/>
                  <a:gd name="T43" fmla="*/ 10 h 23"/>
                  <a:gd name="T44" fmla="*/ 7 w 19"/>
                  <a:gd name="T45" fmla="*/ 10 h 23"/>
                  <a:gd name="T46" fmla="*/ 10 w 19"/>
                  <a:gd name="T47" fmla="*/ 10 h 23"/>
                  <a:gd name="T48" fmla="*/ 13 w 19"/>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23">
                    <a:moveTo>
                      <a:pt x="13" y="23"/>
                    </a:moveTo>
                    <a:cubicBezTo>
                      <a:pt x="13" y="23"/>
                      <a:pt x="12" y="23"/>
                      <a:pt x="12" y="23"/>
                    </a:cubicBezTo>
                    <a:cubicBezTo>
                      <a:pt x="9" y="15"/>
                      <a:pt x="9" y="15"/>
                      <a:pt x="9" y="15"/>
                    </a:cubicBezTo>
                    <a:cubicBezTo>
                      <a:pt x="7" y="15"/>
                      <a:pt x="7" y="15"/>
                      <a:pt x="7" y="15"/>
                    </a:cubicBezTo>
                    <a:cubicBezTo>
                      <a:pt x="7" y="15"/>
                      <a:pt x="6" y="15"/>
                      <a:pt x="6" y="15"/>
                    </a:cubicBezTo>
                    <a:cubicBezTo>
                      <a:pt x="6" y="23"/>
                      <a:pt x="6" y="23"/>
                      <a:pt x="6" y="23"/>
                    </a:cubicBezTo>
                    <a:cubicBezTo>
                      <a:pt x="6" y="23"/>
                      <a:pt x="6" y="23"/>
                      <a:pt x="6" y="23"/>
                    </a:cubicBezTo>
                    <a:cubicBezTo>
                      <a:pt x="1" y="23"/>
                      <a:pt x="1" y="23"/>
                      <a:pt x="1" y="23"/>
                    </a:cubicBezTo>
                    <a:cubicBezTo>
                      <a:pt x="1" y="23"/>
                      <a:pt x="0" y="23"/>
                      <a:pt x="0" y="23"/>
                    </a:cubicBezTo>
                    <a:cubicBezTo>
                      <a:pt x="0" y="0"/>
                      <a:pt x="0" y="0"/>
                      <a:pt x="0" y="0"/>
                    </a:cubicBezTo>
                    <a:cubicBezTo>
                      <a:pt x="0" y="0"/>
                      <a:pt x="1" y="0"/>
                      <a:pt x="1" y="0"/>
                    </a:cubicBezTo>
                    <a:cubicBezTo>
                      <a:pt x="10" y="0"/>
                      <a:pt x="10" y="0"/>
                      <a:pt x="10" y="0"/>
                    </a:cubicBezTo>
                    <a:cubicBezTo>
                      <a:pt x="16" y="0"/>
                      <a:pt x="19" y="3"/>
                      <a:pt x="19" y="8"/>
                    </a:cubicBezTo>
                    <a:cubicBezTo>
                      <a:pt x="19" y="10"/>
                      <a:pt x="17" y="13"/>
                      <a:pt x="15" y="14"/>
                    </a:cubicBezTo>
                    <a:cubicBezTo>
                      <a:pt x="19" y="23"/>
                      <a:pt x="19" y="23"/>
                      <a:pt x="19" y="23"/>
                    </a:cubicBezTo>
                    <a:cubicBezTo>
                      <a:pt x="19" y="23"/>
                      <a:pt x="19" y="23"/>
                      <a:pt x="19" y="23"/>
                    </a:cubicBezTo>
                    <a:lnTo>
                      <a:pt x="13" y="23"/>
                    </a:lnTo>
                    <a:close/>
                    <a:moveTo>
                      <a:pt x="13" y="8"/>
                    </a:moveTo>
                    <a:cubicBezTo>
                      <a:pt x="13" y="6"/>
                      <a:pt x="12" y="5"/>
                      <a:pt x="10" y="5"/>
                    </a:cubicBezTo>
                    <a:cubicBezTo>
                      <a:pt x="7" y="5"/>
                      <a:pt x="7" y="5"/>
                      <a:pt x="7" y="5"/>
                    </a:cubicBezTo>
                    <a:cubicBezTo>
                      <a:pt x="7" y="5"/>
                      <a:pt x="6" y="5"/>
                      <a:pt x="6" y="5"/>
                    </a:cubicBezTo>
                    <a:cubicBezTo>
                      <a:pt x="6" y="10"/>
                      <a:pt x="6" y="10"/>
                      <a:pt x="6" y="10"/>
                    </a:cubicBezTo>
                    <a:cubicBezTo>
                      <a:pt x="6" y="10"/>
                      <a:pt x="7" y="10"/>
                      <a:pt x="7" y="10"/>
                    </a:cubicBezTo>
                    <a:cubicBezTo>
                      <a:pt x="10" y="10"/>
                      <a:pt x="10" y="10"/>
                      <a:pt x="10" y="10"/>
                    </a:cubicBezTo>
                    <a:cubicBezTo>
                      <a:pt x="12" y="10"/>
                      <a:pt x="13" y="9"/>
                      <a:pt x="1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2" name="Freeform 35"/>
              <p:cNvSpPr>
                <a:spLocks/>
              </p:cNvSpPr>
              <p:nvPr userDrawn="1"/>
            </p:nvSpPr>
            <p:spPr bwMode="auto">
              <a:xfrm>
                <a:off x="5942013" y="6407150"/>
                <a:ext cx="61913" cy="79375"/>
              </a:xfrm>
              <a:custGeom>
                <a:avLst/>
                <a:gdLst>
                  <a:gd name="T0" fmla="*/ 0 w 19"/>
                  <a:gd name="T1" fmla="*/ 12 h 24"/>
                  <a:gd name="T2" fmla="*/ 1 w 19"/>
                  <a:gd name="T3" fmla="*/ 5 h 24"/>
                  <a:gd name="T4" fmla="*/ 9 w 19"/>
                  <a:gd name="T5" fmla="*/ 0 h 24"/>
                  <a:gd name="T6" fmla="*/ 18 w 19"/>
                  <a:gd name="T7" fmla="*/ 5 h 24"/>
                  <a:gd name="T8" fmla="*/ 18 w 19"/>
                  <a:gd name="T9" fmla="*/ 5 h 24"/>
                  <a:gd name="T10" fmla="*/ 13 w 19"/>
                  <a:gd name="T11" fmla="*/ 7 h 24"/>
                  <a:gd name="T12" fmla="*/ 13 w 19"/>
                  <a:gd name="T13" fmla="*/ 7 h 24"/>
                  <a:gd name="T14" fmla="*/ 9 w 19"/>
                  <a:gd name="T15" fmla="*/ 5 h 24"/>
                  <a:gd name="T16" fmla="*/ 6 w 19"/>
                  <a:gd name="T17" fmla="*/ 7 h 24"/>
                  <a:gd name="T18" fmla="*/ 6 w 19"/>
                  <a:gd name="T19" fmla="*/ 12 h 24"/>
                  <a:gd name="T20" fmla="*/ 6 w 19"/>
                  <a:gd name="T21" fmla="*/ 16 h 24"/>
                  <a:gd name="T22" fmla="*/ 9 w 19"/>
                  <a:gd name="T23" fmla="*/ 18 h 24"/>
                  <a:gd name="T24" fmla="*/ 13 w 19"/>
                  <a:gd name="T25" fmla="*/ 17 h 24"/>
                  <a:gd name="T26" fmla="*/ 13 w 19"/>
                  <a:gd name="T27" fmla="*/ 15 h 24"/>
                  <a:gd name="T28" fmla="*/ 13 w 19"/>
                  <a:gd name="T29" fmla="*/ 15 h 24"/>
                  <a:gd name="T30" fmla="*/ 10 w 19"/>
                  <a:gd name="T31" fmla="*/ 15 h 24"/>
                  <a:gd name="T32" fmla="*/ 10 w 19"/>
                  <a:gd name="T33" fmla="*/ 14 h 24"/>
                  <a:gd name="T34" fmla="*/ 10 w 19"/>
                  <a:gd name="T35" fmla="*/ 11 h 24"/>
                  <a:gd name="T36" fmla="*/ 10 w 19"/>
                  <a:gd name="T37" fmla="*/ 10 h 24"/>
                  <a:gd name="T38" fmla="*/ 18 w 19"/>
                  <a:gd name="T39" fmla="*/ 10 h 24"/>
                  <a:gd name="T40" fmla="*/ 19 w 19"/>
                  <a:gd name="T41" fmla="*/ 11 h 24"/>
                  <a:gd name="T42" fmla="*/ 19 w 19"/>
                  <a:gd name="T43" fmla="*/ 12 h 24"/>
                  <a:gd name="T44" fmla="*/ 18 w 19"/>
                  <a:gd name="T45" fmla="*/ 18 h 24"/>
                  <a:gd name="T46" fmla="*/ 9 w 19"/>
                  <a:gd name="T47" fmla="*/ 24 h 24"/>
                  <a:gd name="T48" fmla="*/ 1 w 19"/>
                  <a:gd name="T49" fmla="*/ 18 h 24"/>
                  <a:gd name="T50" fmla="*/ 0 w 19"/>
                  <a:gd name="T51"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4">
                    <a:moveTo>
                      <a:pt x="0" y="12"/>
                    </a:moveTo>
                    <a:cubicBezTo>
                      <a:pt x="0" y="9"/>
                      <a:pt x="0" y="7"/>
                      <a:pt x="1" y="5"/>
                    </a:cubicBezTo>
                    <a:cubicBezTo>
                      <a:pt x="2" y="2"/>
                      <a:pt x="5" y="0"/>
                      <a:pt x="9" y="0"/>
                    </a:cubicBezTo>
                    <a:cubicBezTo>
                      <a:pt x="14" y="0"/>
                      <a:pt x="16" y="2"/>
                      <a:pt x="18" y="5"/>
                    </a:cubicBezTo>
                    <a:cubicBezTo>
                      <a:pt x="18" y="5"/>
                      <a:pt x="18" y="5"/>
                      <a:pt x="18" y="5"/>
                    </a:cubicBezTo>
                    <a:cubicBezTo>
                      <a:pt x="13" y="7"/>
                      <a:pt x="13" y="7"/>
                      <a:pt x="13" y="7"/>
                    </a:cubicBezTo>
                    <a:cubicBezTo>
                      <a:pt x="13" y="7"/>
                      <a:pt x="13" y="7"/>
                      <a:pt x="13" y="7"/>
                    </a:cubicBezTo>
                    <a:cubicBezTo>
                      <a:pt x="12" y="6"/>
                      <a:pt x="11" y="5"/>
                      <a:pt x="9" y="5"/>
                    </a:cubicBezTo>
                    <a:cubicBezTo>
                      <a:pt x="8" y="5"/>
                      <a:pt x="7" y="6"/>
                      <a:pt x="6" y="7"/>
                    </a:cubicBezTo>
                    <a:cubicBezTo>
                      <a:pt x="6" y="8"/>
                      <a:pt x="6" y="9"/>
                      <a:pt x="6" y="12"/>
                    </a:cubicBezTo>
                    <a:cubicBezTo>
                      <a:pt x="6" y="14"/>
                      <a:pt x="6" y="16"/>
                      <a:pt x="6" y="16"/>
                    </a:cubicBezTo>
                    <a:cubicBezTo>
                      <a:pt x="7" y="18"/>
                      <a:pt x="8" y="18"/>
                      <a:pt x="9" y="18"/>
                    </a:cubicBezTo>
                    <a:cubicBezTo>
                      <a:pt x="11" y="18"/>
                      <a:pt x="12" y="18"/>
                      <a:pt x="13" y="17"/>
                    </a:cubicBezTo>
                    <a:cubicBezTo>
                      <a:pt x="13" y="16"/>
                      <a:pt x="13" y="16"/>
                      <a:pt x="13" y="15"/>
                    </a:cubicBezTo>
                    <a:cubicBezTo>
                      <a:pt x="13" y="15"/>
                      <a:pt x="13" y="15"/>
                      <a:pt x="13" y="15"/>
                    </a:cubicBezTo>
                    <a:cubicBezTo>
                      <a:pt x="10" y="15"/>
                      <a:pt x="10" y="15"/>
                      <a:pt x="10" y="15"/>
                    </a:cubicBezTo>
                    <a:cubicBezTo>
                      <a:pt x="10" y="15"/>
                      <a:pt x="10" y="15"/>
                      <a:pt x="10" y="14"/>
                    </a:cubicBezTo>
                    <a:cubicBezTo>
                      <a:pt x="10" y="11"/>
                      <a:pt x="10" y="11"/>
                      <a:pt x="10" y="11"/>
                    </a:cubicBezTo>
                    <a:cubicBezTo>
                      <a:pt x="10" y="10"/>
                      <a:pt x="10" y="10"/>
                      <a:pt x="10" y="10"/>
                    </a:cubicBezTo>
                    <a:cubicBezTo>
                      <a:pt x="18" y="10"/>
                      <a:pt x="18" y="10"/>
                      <a:pt x="18" y="10"/>
                    </a:cubicBezTo>
                    <a:cubicBezTo>
                      <a:pt x="18" y="10"/>
                      <a:pt x="19" y="10"/>
                      <a:pt x="19" y="11"/>
                    </a:cubicBezTo>
                    <a:cubicBezTo>
                      <a:pt x="19" y="12"/>
                      <a:pt x="19" y="12"/>
                      <a:pt x="19" y="12"/>
                    </a:cubicBezTo>
                    <a:cubicBezTo>
                      <a:pt x="19" y="15"/>
                      <a:pt x="18" y="16"/>
                      <a:pt x="18" y="18"/>
                    </a:cubicBezTo>
                    <a:cubicBezTo>
                      <a:pt x="17" y="22"/>
                      <a:pt x="14" y="24"/>
                      <a:pt x="9" y="24"/>
                    </a:cubicBezTo>
                    <a:cubicBezTo>
                      <a:pt x="5" y="24"/>
                      <a:pt x="2" y="22"/>
                      <a:pt x="1" y="18"/>
                    </a:cubicBezTo>
                    <a:cubicBezTo>
                      <a:pt x="0" y="16"/>
                      <a:pt x="0" y="15"/>
                      <a:pt x="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Freeform 36"/>
              <p:cNvSpPr>
                <a:spLocks/>
              </p:cNvSpPr>
              <p:nvPr userDrawn="1"/>
            </p:nvSpPr>
            <p:spPr bwMode="auto">
              <a:xfrm>
                <a:off x="6081713" y="6407150"/>
                <a:ext cx="61913" cy="79375"/>
              </a:xfrm>
              <a:custGeom>
                <a:avLst/>
                <a:gdLst>
                  <a:gd name="T0" fmla="*/ 0 w 19"/>
                  <a:gd name="T1" fmla="*/ 14 h 24"/>
                  <a:gd name="T2" fmla="*/ 0 w 19"/>
                  <a:gd name="T3" fmla="*/ 0 h 24"/>
                  <a:gd name="T4" fmla="*/ 1 w 19"/>
                  <a:gd name="T5" fmla="*/ 0 h 24"/>
                  <a:gd name="T6" fmla="*/ 6 w 19"/>
                  <a:gd name="T7" fmla="*/ 0 h 24"/>
                  <a:gd name="T8" fmla="*/ 6 w 19"/>
                  <a:gd name="T9" fmla="*/ 0 h 24"/>
                  <a:gd name="T10" fmla="*/ 6 w 19"/>
                  <a:gd name="T11" fmla="*/ 15 h 24"/>
                  <a:gd name="T12" fmla="*/ 10 w 19"/>
                  <a:gd name="T13" fmla="*/ 18 h 24"/>
                  <a:gd name="T14" fmla="*/ 13 w 19"/>
                  <a:gd name="T15" fmla="*/ 15 h 24"/>
                  <a:gd name="T16" fmla="*/ 13 w 19"/>
                  <a:gd name="T17" fmla="*/ 0 h 24"/>
                  <a:gd name="T18" fmla="*/ 13 w 19"/>
                  <a:gd name="T19" fmla="*/ 0 h 24"/>
                  <a:gd name="T20" fmla="*/ 19 w 19"/>
                  <a:gd name="T21" fmla="*/ 0 h 24"/>
                  <a:gd name="T22" fmla="*/ 19 w 19"/>
                  <a:gd name="T23" fmla="*/ 0 h 24"/>
                  <a:gd name="T24" fmla="*/ 19 w 19"/>
                  <a:gd name="T25" fmla="*/ 14 h 24"/>
                  <a:gd name="T26" fmla="*/ 10 w 19"/>
                  <a:gd name="T27" fmla="*/ 24 h 24"/>
                  <a:gd name="T28" fmla="*/ 0 w 19"/>
                  <a:gd name="T29"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4">
                    <a:moveTo>
                      <a:pt x="0" y="14"/>
                    </a:moveTo>
                    <a:cubicBezTo>
                      <a:pt x="0" y="0"/>
                      <a:pt x="0" y="0"/>
                      <a:pt x="0" y="0"/>
                    </a:cubicBezTo>
                    <a:cubicBezTo>
                      <a:pt x="0" y="0"/>
                      <a:pt x="1" y="0"/>
                      <a:pt x="1" y="0"/>
                    </a:cubicBezTo>
                    <a:cubicBezTo>
                      <a:pt x="6" y="0"/>
                      <a:pt x="6" y="0"/>
                      <a:pt x="6" y="0"/>
                    </a:cubicBezTo>
                    <a:cubicBezTo>
                      <a:pt x="6" y="0"/>
                      <a:pt x="6" y="0"/>
                      <a:pt x="6" y="0"/>
                    </a:cubicBezTo>
                    <a:cubicBezTo>
                      <a:pt x="6" y="15"/>
                      <a:pt x="6" y="15"/>
                      <a:pt x="6" y="15"/>
                    </a:cubicBezTo>
                    <a:cubicBezTo>
                      <a:pt x="6" y="17"/>
                      <a:pt x="8" y="18"/>
                      <a:pt x="10" y="18"/>
                    </a:cubicBezTo>
                    <a:cubicBezTo>
                      <a:pt x="12" y="18"/>
                      <a:pt x="13" y="17"/>
                      <a:pt x="13" y="15"/>
                    </a:cubicBezTo>
                    <a:cubicBezTo>
                      <a:pt x="13" y="0"/>
                      <a:pt x="13" y="0"/>
                      <a:pt x="13" y="0"/>
                    </a:cubicBezTo>
                    <a:cubicBezTo>
                      <a:pt x="13" y="0"/>
                      <a:pt x="13" y="0"/>
                      <a:pt x="13" y="0"/>
                    </a:cubicBezTo>
                    <a:cubicBezTo>
                      <a:pt x="19" y="0"/>
                      <a:pt x="19" y="0"/>
                      <a:pt x="19" y="0"/>
                    </a:cubicBezTo>
                    <a:cubicBezTo>
                      <a:pt x="19" y="0"/>
                      <a:pt x="19" y="0"/>
                      <a:pt x="19" y="0"/>
                    </a:cubicBezTo>
                    <a:cubicBezTo>
                      <a:pt x="19" y="14"/>
                      <a:pt x="19" y="14"/>
                      <a:pt x="19" y="14"/>
                    </a:cubicBezTo>
                    <a:cubicBezTo>
                      <a:pt x="19" y="20"/>
                      <a:pt x="15" y="24"/>
                      <a:pt x="10" y="24"/>
                    </a:cubicBezTo>
                    <a:cubicBezTo>
                      <a:pt x="4" y="24"/>
                      <a:pt x="0" y="20"/>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37"/>
              <p:cNvSpPr>
                <a:spLocks/>
              </p:cNvSpPr>
              <p:nvPr userDrawn="1"/>
            </p:nvSpPr>
            <p:spPr bwMode="auto">
              <a:xfrm>
                <a:off x="6175375" y="6407150"/>
                <a:ext cx="61913" cy="76200"/>
              </a:xfrm>
              <a:custGeom>
                <a:avLst/>
                <a:gdLst>
                  <a:gd name="T0" fmla="*/ 0 w 19"/>
                  <a:gd name="T1" fmla="*/ 0 h 23"/>
                  <a:gd name="T2" fmla="*/ 1 w 19"/>
                  <a:gd name="T3" fmla="*/ 0 h 23"/>
                  <a:gd name="T4" fmla="*/ 6 w 19"/>
                  <a:gd name="T5" fmla="*/ 0 h 23"/>
                  <a:gd name="T6" fmla="*/ 6 w 19"/>
                  <a:gd name="T7" fmla="*/ 0 h 23"/>
                  <a:gd name="T8" fmla="*/ 13 w 19"/>
                  <a:gd name="T9" fmla="*/ 14 h 23"/>
                  <a:gd name="T10" fmla="*/ 13 w 19"/>
                  <a:gd name="T11" fmla="*/ 14 h 23"/>
                  <a:gd name="T12" fmla="*/ 13 w 19"/>
                  <a:gd name="T13" fmla="*/ 0 h 23"/>
                  <a:gd name="T14" fmla="*/ 14 w 19"/>
                  <a:gd name="T15" fmla="*/ 0 h 23"/>
                  <a:gd name="T16" fmla="*/ 18 w 19"/>
                  <a:gd name="T17" fmla="*/ 0 h 23"/>
                  <a:gd name="T18" fmla="*/ 19 w 19"/>
                  <a:gd name="T19" fmla="*/ 0 h 23"/>
                  <a:gd name="T20" fmla="*/ 19 w 19"/>
                  <a:gd name="T21" fmla="*/ 23 h 23"/>
                  <a:gd name="T22" fmla="*/ 18 w 19"/>
                  <a:gd name="T23" fmla="*/ 23 h 23"/>
                  <a:gd name="T24" fmla="*/ 13 w 19"/>
                  <a:gd name="T25" fmla="*/ 23 h 23"/>
                  <a:gd name="T26" fmla="*/ 13 w 19"/>
                  <a:gd name="T27" fmla="*/ 23 h 23"/>
                  <a:gd name="T28" fmla="*/ 6 w 19"/>
                  <a:gd name="T29" fmla="*/ 10 h 23"/>
                  <a:gd name="T30" fmla="*/ 6 w 19"/>
                  <a:gd name="T31" fmla="*/ 10 h 23"/>
                  <a:gd name="T32" fmla="*/ 6 w 19"/>
                  <a:gd name="T33" fmla="*/ 23 h 23"/>
                  <a:gd name="T34" fmla="*/ 5 w 19"/>
                  <a:gd name="T35" fmla="*/ 23 h 23"/>
                  <a:gd name="T36" fmla="*/ 1 w 19"/>
                  <a:gd name="T37" fmla="*/ 23 h 23"/>
                  <a:gd name="T38" fmla="*/ 0 w 19"/>
                  <a:gd name="T39" fmla="*/ 23 h 23"/>
                  <a:gd name="T40" fmla="*/ 0 w 19"/>
                  <a:gd name="T4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3">
                    <a:moveTo>
                      <a:pt x="0" y="0"/>
                    </a:moveTo>
                    <a:cubicBezTo>
                      <a:pt x="0" y="0"/>
                      <a:pt x="0" y="0"/>
                      <a:pt x="1" y="0"/>
                    </a:cubicBezTo>
                    <a:cubicBezTo>
                      <a:pt x="6" y="0"/>
                      <a:pt x="6" y="0"/>
                      <a:pt x="6" y="0"/>
                    </a:cubicBezTo>
                    <a:cubicBezTo>
                      <a:pt x="6" y="0"/>
                      <a:pt x="6" y="0"/>
                      <a:pt x="6" y="0"/>
                    </a:cubicBezTo>
                    <a:cubicBezTo>
                      <a:pt x="13" y="14"/>
                      <a:pt x="13" y="14"/>
                      <a:pt x="13" y="14"/>
                    </a:cubicBezTo>
                    <a:cubicBezTo>
                      <a:pt x="13" y="14"/>
                      <a:pt x="13" y="14"/>
                      <a:pt x="13" y="14"/>
                    </a:cubicBezTo>
                    <a:cubicBezTo>
                      <a:pt x="13" y="0"/>
                      <a:pt x="13" y="0"/>
                      <a:pt x="13" y="0"/>
                    </a:cubicBezTo>
                    <a:cubicBezTo>
                      <a:pt x="13" y="0"/>
                      <a:pt x="13" y="0"/>
                      <a:pt x="14" y="0"/>
                    </a:cubicBezTo>
                    <a:cubicBezTo>
                      <a:pt x="18" y="0"/>
                      <a:pt x="18" y="0"/>
                      <a:pt x="18" y="0"/>
                    </a:cubicBezTo>
                    <a:cubicBezTo>
                      <a:pt x="19" y="0"/>
                      <a:pt x="19" y="0"/>
                      <a:pt x="19" y="0"/>
                    </a:cubicBezTo>
                    <a:cubicBezTo>
                      <a:pt x="19" y="23"/>
                      <a:pt x="19" y="23"/>
                      <a:pt x="19" y="23"/>
                    </a:cubicBezTo>
                    <a:cubicBezTo>
                      <a:pt x="19" y="23"/>
                      <a:pt x="19" y="23"/>
                      <a:pt x="18" y="23"/>
                    </a:cubicBezTo>
                    <a:cubicBezTo>
                      <a:pt x="13" y="23"/>
                      <a:pt x="13" y="23"/>
                      <a:pt x="13" y="23"/>
                    </a:cubicBezTo>
                    <a:cubicBezTo>
                      <a:pt x="13" y="23"/>
                      <a:pt x="13" y="23"/>
                      <a:pt x="13" y="23"/>
                    </a:cubicBezTo>
                    <a:cubicBezTo>
                      <a:pt x="6" y="10"/>
                      <a:pt x="6" y="10"/>
                      <a:pt x="6" y="10"/>
                    </a:cubicBezTo>
                    <a:cubicBezTo>
                      <a:pt x="6" y="10"/>
                      <a:pt x="6" y="10"/>
                      <a:pt x="6" y="10"/>
                    </a:cubicBezTo>
                    <a:cubicBezTo>
                      <a:pt x="6" y="23"/>
                      <a:pt x="6" y="23"/>
                      <a:pt x="6" y="23"/>
                    </a:cubicBezTo>
                    <a:cubicBezTo>
                      <a:pt x="6" y="23"/>
                      <a:pt x="6" y="23"/>
                      <a:pt x="5"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38"/>
              <p:cNvSpPr>
                <a:spLocks/>
              </p:cNvSpPr>
              <p:nvPr userDrawn="1"/>
            </p:nvSpPr>
            <p:spPr bwMode="auto">
              <a:xfrm>
                <a:off x="6270625"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6" name="Freeform 39"/>
              <p:cNvSpPr>
                <a:spLocks/>
              </p:cNvSpPr>
              <p:nvPr userDrawn="1"/>
            </p:nvSpPr>
            <p:spPr bwMode="auto">
              <a:xfrm>
                <a:off x="6319838" y="6407150"/>
                <a:ext cx="68263" cy="76200"/>
              </a:xfrm>
              <a:custGeom>
                <a:avLst/>
                <a:gdLst>
                  <a:gd name="T0" fmla="*/ 8 w 21"/>
                  <a:gd name="T1" fmla="*/ 23 h 23"/>
                  <a:gd name="T2" fmla="*/ 8 w 21"/>
                  <a:gd name="T3" fmla="*/ 23 h 23"/>
                  <a:gd name="T4" fmla="*/ 0 w 21"/>
                  <a:gd name="T5" fmla="*/ 1 h 23"/>
                  <a:gd name="T6" fmla="*/ 1 w 21"/>
                  <a:gd name="T7" fmla="*/ 0 h 23"/>
                  <a:gd name="T8" fmla="*/ 6 w 21"/>
                  <a:gd name="T9" fmla="*/ 0 h 23"/>
                  <a:gd name="T10" fmla="*/ 7 w 21"/>
                  <a:gd name="T11" fmla="*/ 0 h 23"/>
                  <a:gd name="T12" fmla="*/ 11 w 21"/>
                  <a:gd name="T13" fmla="*/ 14 h 23"/>
                  <a:gd name="T14" fmla="*/ 11 w 21"/>
                  <a:gd name="T15" fmla="*/ 14 h 23"/>
                  <a:gd name="T16" fmla="*/ 15 w 21"/>
                  <a:gd name="T17" fmla="*/ 0 h 23"/>
                  <a:gd name="T18" fmla="*/ 15 w 21"/>
                  <a:gd name="T19" fmla="*/ 0 h 23"/>
                  <a:gd name="T20" fmla="*/ 21 w 21"/>
                  <a:gd name="T21" fmla="*/ 0 h 23"/>
                  <a:gd name="T22" fmla="*/ 21 w 21"/>
                  <a:gd name="T23" fmla="*/ 1 h 23"/>
                  <a:gd name="T24" fmla="*/ 14 w 21"/>
                  <a:gd name="T25" fmla="*/ 23 h 23"/>
                  <a:gd name="T26" fmla="*/ 13 w 21"/>
                  <a:gd name="T27" fmla="*/ 23 h 23"/>
                  <a:gd name="T28" fmla="*/ 8 w 21"/>
                  <a:gd name="T2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3">
                    <a:moveTo>
                      <a:pt x="8" y="23"/>
                    </a:moveTo>
                    <a:cubicBezTo>
                      <a:pt x="8" y="23"/>
                      <a:pt x="8" y="23"/>
                      <a:pt x="8" y="23"/>
                    </a:cubicBezTo>
                    <a:cubicBezTo>
                      <a:pt x="0" y="1"/>
                      <a:pt x="0" y="1"/>
                      <a:pt x="0" y="1"/>
                    </a:cubicBezTo>
                    <a:cubicBezTo>
                      <a:pt x="0" y="0"/>
                      <a:pt x="0" y="0"/>
                      <a:pt x="1" y="0"/>
                    </a:cubicBezTo>
                    <a:cubicBezTo>
                      <a:pt x="6" y="0"/>
                      <a:pt x="6" y="0"/>
                      <a:pt x="6" y="0"/>
                    </a:cubicBezTo>
                    <a:cubicBezTo>
                      <a:pt x="6" y="0"/>
                      <a:pt x="7" y="0"/>
                      <a:pt x="7" y="0"/>
                    </a:cubicBezTo>
                    <a:cubicBezTo>
                      <a:pt x="11" y="14"/>
                      <a:pt x="11" y="14"/>
                      <a:pt x="11" y="14"/>
                    </a:cubicBezTo>
                    <a:cubicBezTo>
                      <a:pt x="11" y="14"/>
                      <a:pt x="11" y="14"/>
                      <a:pt x="11" y="14"/>
                    </a:cubicBezTo>
                    <a:cubicBezTo>
                      <a:pt x="15" y="0"/>
                      <a:pt x="15" y="0"/>
                      <a:pt x="15" y="0"/>
                    </a:cubicBezTo>
                    <a:cubicBezTo>
                      <a:pt x="15" y="0"/>
                      <a:pt x="15" y="0"/>
                      <a:pt x="15" y="0"/>
                    </a:cubicBezTo>
                    <a:cubicBezTo>
                      <a:pt x="21" y="0"/>
                      <a:pt x="21" y="0"/>
                      <a:pt x="21" y="0"/>
                    </a:cubicBezTo>
                    <a:cubicBezTo>
                      <a:pt x="21" y="0"/>
                      <a:pt x="21" y="0"/>
                      <a:pt x="21" y="1"/>
                    </a:cubicBezTo>
                    <a:cubicBezTo>
                      <a:pt x="14" y="23"/>
                      <a:pt x="14" y="23"/>
                      <a:pt x="14" y="23"/>
                    </a:cubicBezTo>
                    <a:cubicBezTo>
                      <a:pt x="14" y="23"/>
                      <a:pt x="13" y="23"/>
                      <a:pt x="13" y="23"/>
                    </a:cubicBezTo>
                    <a:lnTo>
                      <a:pt x="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Freeform 40"/>
              <p:cNvSpPr>
                <a:spLocks/>
              </p:cNvSpPr>
              <p:nvPr userDrawn="1"/>
            </p:nvSpPr>
            <p:spPr bwMode="auto">
              <a:xfrm>
                <a:off x="6416675" y="6407150"/>
                <a:ext cx="52388" cy="76200"/>
              </a:xfrm>
              <a:custGeom>
                <a:avLst/>
                <a:gdLst>
                  <a:gd name="T0" fmla="*/ 0 w 16"/>
                  <a:gd name="T1" fmla="*/ 0 h 23"/>
                  <a:gd name="T2" fmla="*/ 0 w 16"/>
                  <a:gd name="T3" fmla="*/ 0 h 23"/>
                  <a:gd name="T4" fmla="*/ 16 w 16"/>
                  <a:gd name="T5" fmla="*/ 0 h 23"/>
                  <a:gd name="T6" fmla="*/ 16 w 16"/>
                  <a:gd name="T7" fmla="*/ 0 h 23"/>
                  <a:gd name="T8" fmla="*/ 16 w 16"/>
                  <a:gd name="T9" fmla="*/ 5 h 23"/>
                  <a:gd name="T10" fmla="*/ 16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6 w 16"/>
                  <a:gd name="T37" fmla="*/ 18 h 23"/>
                  <a:gd name="T38" fmla="*/ 16 w 16"/>
                  <a:gd name="T39" fmla="*/ 19 h 23"/>
                  <a:gd name="T40" fmla="*/ 16 w 16"/>
                  <a:gd name="T41" fmla="*/ 23 h 23"/>
                  <a:gd name="T42" fmla="*/ 16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6" y="0"/>
                      <a:pt x="16" y="0"/>
                      <a:pt x="16" y="0"/>
                    </a:cubicBezTo>
                    <a:cubicBezTo>
                      <a:pt x="16" y="0"/>
                      <a:pt x="16" y="0"/>
                      <a:pt x="16" y="0"/>
                    </a:cubicBezTo>
                    <a:cubicBezTo>
                      <a:pt x="16" y="5"/>
                      <a:pt x="16" y="5"/>
                      <a:pt x="16" y="5"/>
                    </a:cubicBezTo>
                    <a:cubicBezTo>
                      <a:pt x="16" y="5"/>
                      <a:pt x="16" y="5"/>
                      <a:pt x="16"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6" y="18"/>
                      <a:pt x="16" y="18"/>
                      <a:pt x="16" y="18"/>
                    </a:cubicBezTo>
                    <a:cubicBezTo>
                      <a:pt x="16" y="18"/>
                      <a:pt x="16" y="18"/>
                      <a:pt x="16" y="19"/>
                    </a:cubicBezTo>
                    <a:cubicBezTo>
                      <a:pt x="16" y="23"/>
                      <a:pt x="16" y="23"/>
                      <a:pt x="16" y="23"/>
                    </a:cubicBezTo>
                    <a:cubicBezTo>
                      <a:pt x="16" y="23"/>
                      <a:pt x="16" y="23"/>
                      <a:pt x="16"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8" name="Freeform 41"/>
              <p:cNvSpPr>
                <a:spLocks noEditPoints="1"/>
              </p:cNvSpPr>
              <p:nvPr userDrawn="1"/>
            </p:nvSpPr>
            <p:spPr bwMode="auto">
              <a:xfrm>
                <a:off x="6502400" y="6407150"/>
                <a:ext cx="58738" cy="76200"/>
              </a:xfrm>
              <a:custGeom>
                <a:avLst/>
                <a:gdLst>
                  <a:gd name="T0" fmla="*/ 12 w 18"/>
                  <a:gd name="T1" fmla="*/ 23 h 23"/>
                  <a:gd name="T2" fmla="*/ 12 w 18"/>
                  <a:gd name="T3" fmla="*/ 23 h 23"/>
                  <a:gd name="T4" fmla="*/ 8 w 18"/>
                  <a:gd name="T5" fmla="*/ 15 h 23"/>
                  <a:gd name="T6" fmla="*/ 6 w 18"/>
                  <a:gd name="T7" fmla="*/ 15 h 23"/>
                  <a:gd name="T8" fmla="*/ 6 w 18"/>
                  <a:gd name="T9" fmla="*/ 15 h 23"/>
                  <a:gd name="T10" fmla="*/ 6 w 18"/>
                  <a:gd name="T11" fmla="*/ 23 h 23"/>
                  <a:gd name="T12" fmla="*/ 5 w 18"/>
                  <a:gd name="T13" fmla="*/ 23 h 23"/>
                  <a:gd name="T14" fmla="*/ 0 w 18"/>
                  <a:gd name="T15" fmla="*/ 23 h 23"/>
                  <a:gd name="T16" fmla="*/ 0 w 18"/>
                  <a:gd name="T17" fmla="*/ 23 h 23"/>
                  <a:gd name="T18" fmla="*/ 0 w 18"/>
                  <a:gd name="T19" fmla="*/ 0 h 23"/>
                  <a:gd name="T20" fmla="*/ 0 w 18"/>
                  <a:gd name="T21" fmla="*/ 0 h 23"/>
                  <a:gd name="T22" fmla="*/ 10 w 18"/>
                  <a:gd name="T23" fmla="*/ 0 h 23"/>
                  <a:gd name="T24" fmla="*/ 18 w 18"/>
                  <a:gd name="T25" fmla="*/ 8 h 23"/>
                  <a:gd name="T26" fmla="*/ 14 w 18"/>
                  <a:gd name="T27" fmla="*/ 14 h 23"/>
                  <a:gd name="T28" fmla="*/ 18 w 18"/>
                  <a:gd name="T29" fmla="*/ 23 h 23"/>
                  <a:gd name="T30" fmla="*/ 18 w 18"/>
                  <a:gd name="T31" fmla="*/ 23 h 23"/>
                  <a:gd name="T32" fmla="*/ 12 w 18"/>
                  <a:gd name="T33" fmla="*/ 23 h 23"/>
                  <a:gd name="T34" fmla="*/ 12 w 18"/>
                  <a:gd name="T35" fmla="*/ 8 h 23"/>
                  <a:gd name="T36" fmla="*/ 9 w 18"/>
                  <a:gd name="T37" fmla="*/ 5 h 23"/>
                  <a:gd name="T38" fmla="*/ 6 w 18"/>
                  <a:gd name="T39" fmla="*/ 5 h 23"/>
                  <a:gd name="T40" fmla="*/ 6 w 18"/>
                  <a:gd name="T41" fmla="*/ 5 h 23"/>
                  <a:gd name="T42" fmla="*/ 6 w 18"/>
                  <a:gd name="T43" fmla="*/ 10 h 23"/>
                  <a:gd name="T44" fmla="*/ 6 w 18"/>
                  <a:gd name="T45" fmla="*/ 10 h 23"/>
                  <a:gd name="T46" fmla="*/ 9 w 18"/>
                  <a:gd name="T47" fmla="*/ 10 h 23"/>
                  <a:gd name="T48" fmla="*/ 12 w 18"/>
                  <a:gd name="T49" fmla="*/ 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23">
                    <a:moveTo>
                      <a:pt x="12" y="23"/>
                    </a:moveTo>
                    <a:cubicBezTo>
                      <a:pt x="12" y="23"/>
                      <a:pt x="12" y="23"/>
                      <a:pt x="12" y="23"/>
                    </a:cubicBezTo>
                    <a:cubicBezTo>
                      <a:pt x="8" y="15"/>
                      <a:pt x="8" y="15"/>
                      <a:pt x="8" y="15"/>
                    </a:cubicBezTo>
                    <a:cubicBezTo>
                      <a:pt x="6" y="15"/>
                      <a:pt x="6" y="15"/>
                      <a:pt x="6" y="15"/>
                    </a:cubicBezTo>
                    <a:cubicBezTo>
                      <a:pt x="6" y="15"/>
                      <a:pt x="6" y="15"/>
                      <a:pt x="6" y="15"/>
                    </a:cubicBezTo>
                    <a:cubicBezTo>
                      <a:pt x="6" y="23"/>
                      <a:pt x="6" y="23"/>
                      <a:pt x="6" y="23"/>
                    </a:cubicBezTo>
                    <a:cubicBezTo>
                      <a:pt x="6" y="23"/>
                      <a:pt x="6" y="23"/>
                      <a:pt x="5" y="23"/>
                    </a:cubicBezTo>
                    <a:cubicBezTo>
                      <a:pt x="0" y="23"/>
                      <a:pt x="0" y="23"/>
                      <a:pt x="0" y="23"/>
                    </a:cubicBezTo>
                    <a:cubicBezTo>
                      <a:pt x="0" y="23"/>
                      <a:pt x="0" y="23"/>
                      <a:pt x="0" y="23"/>
                    </a:cubicBezTo>
                    <a:cubicBezTo>
                      <a:pt x="0" y="0"/>
                      <a:pt x="0" y="0"/>
                      <a:pt x="0" y="0"/>
                    </a:cubicBezTo>
                    <a:cubicBezTo>
                      <a:pt x="0" y="0"/>
                      <a:pt x="0" y="0"/>
                      <a:pt x="0" y="0"/>
                    </a:cubicBezTo>
                    <a:cubicBezTo>
                      <a:pt x="10" y="0"/>
                      <a:pt x="10" y="0"/>
                      <a:pt x="10" y="0"/>
                    </a:cubicBezTo>
                    <a:cubicBezTo>
                      <a:pt x="15" y="0"/>
                      <a:pt x="18" y="3"/>
                      <a:pt x="18" y="8"/>
                    </a:cubicBezTo>
                    <a:cubicBezTo>
                      <a:pt x="18" y="10"/>
                      <a:pt x="16" y="13"/>
                      <a:pt x="14" y="14"/>
                    </a:cubicBezTo>
                    <a:cubicBezTo>
                      <a:pt x="18" y="23"/>
                      <a:pt x="18" y="23"/>
                      <a:pt x="18" y="23"/>
                    </a:cubicBezTo>
                    <a:cubicBezTo>
                      <a:pt x="18" y="23"/>
                      <a:pt x="18" y="23"/>
                      <a:pt x="18" y="23"/>
                    </a:cubicBezTo>
                    <a:lnTo>
                      <a:pt x="12" y="23"/>
                    </a:lnTo>
                    <a:close/>
                    <a:moveTo>
                      <a:pt x="12" y="8"/>
                    </a:moveTo>
                    <a:cubicBezTo>
                      <a:pt x="12" y="6"/>
                      <a:pt x="11" y="5"/>
                      <a:pt x="9" y="5"/>
                    </a:cubicBezTo>
                    <a:cubicBezTo>
                      <a:pt x="6" y="5"/>
                      <a:pt x="6" y="5"/>
                      <a:pt x="6" y="5"/>
                    </a:cubicBezTo>
                    <a:cubicBezTo>
                      <a:pt x="6" y="5"/>
                      <a:pt x="6" y="5"/>
                      <a:pt x="6" y="5"/>
                    </a:cubicBezTo>
                    <a:cubicBezTo>
                      <a:pt x="6" y="10"/>
                      <a:pt x="6" y="10"/>
                      <a:pt x="6" y="10"/>
                    </a:cubicBezTo>
                    <a:cubicBezTo>
                      <a:pt x="6" y="10"/>
                      <a:pt x="6" y="10"/>
                      <a:pt x="6" y="10"/>
                    </a:cubicBezTo>
                    <a:cubicBezTo>
                      <a:pt x="9" y="10"/>
                      <a:pt x="9" y="10"/>
                      <a:pt x="9" y="10"/>
                    </a:cubicBezTo>
                    <a:cubicBezTo>
                      <a:pt x="11" y="10"/>
                      <a:pt x="12" y="9"/>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9" name="Freeform 42"/>
              <p:cNvSpPr>
                <a:spLocks/>
              </p:cNvSpPr>
              <p:nvPr userDrawn="1"/>
            </p:nvSpPr>
            <p:spPr bwMode="auto">
              <a:xfrm>
                <a:off x="6589713" y="6407150"/>
                <a:ext cx="61913" cy="79375"/>
              </a:xfrm>
              <a:custGeom>
                <a:avLst/>
                <a:gdLst>
                  <a:gd name="T0" fmla="*/ 0 w 19"/>
                  <a:gd name="T1" fmla="*/ 20 h 24"/>
                  <a:gd name="T2" fmla="*/ 0 w 19"/>
                  <a:gd name="T3" fmla="*/ 20 h 24"/>
                  <a:gd name="T4" fmla="*/ 3 w 19"/>
                  <a:gd name="T5" fmla="*/ 16 h 24"/>
                  <a:gd name="T6" fmla="*/ 3 w 19"/>
                  <a:gd name="T7" fmla="*/ 16 h 24"/>
                  <a:gd name="T8" fmla="*/ 9 w 19"/>
                  <a:gd name="T9" fmla="*/ 19 h 24"/>
                  <a:gd name="T10" fmla="*/ 13 w 19"/>
                  <a:gd name="T11" fmla="*/ 16 h 24"/>
                  <a:gd name="T12" fmla="*/ 10 w 19"/>
                  <a:gd name="T13" fmla="*/ 14 h 24"/>
                  <a:gd name="T14" fmla="*/ 8 w 19"/>
                  <a:gd name="T15" fmla="*/ 14 h 24"/>
                  <a:gd name="T16" fmla="*/ 1 w 19"/>
                  <a:gd name="T17" fmla="*/ 7 h 24"/>
                  <a:gd name="T18" fmla="*/ 9 w 19"/>
                  <a:gd name="T19" fmla="*/ 0 h 24"/>
                  <a:gd name="T20" fmla="*/ 18 w 19"/>
                  <a:gd name="T21" fmla="*/ 2 h 24"/>
                  <a:gd name="T22" fmla="*/ 18 w 19"/>
                  <a:gd name="T23" fmla="*/ 3 h 24"/>
                  <a:gd name="T24" fmla="*/ 15 w 19"/>
                  <a:gd name="T25" fmla="*/ 7 h 24"/>
                  <a:gd name="T26" fmla="*/ 15 w 19"/>
                  <a:gd name="T27" fmla="*/ 7 h 24"/>
                  <a:gd name="T28" fmla="*/ 9 w 19"/>
                  <a:gd name="T29" fmla="*/ 5 h 24"/>
                  <a:gd name="T30" fmla="*/ 7 w 19"/>
                  <a:gd name="T31" fmla="*/ 7 h 24"/>
                  <a:gd name="T32" fmla="*/ 10 w 19"/>
                  <a:gd name="T33" fmla="*/ 9 h 24"/>
                  <a:gd name="T34" fmla="*/ 11 w 19"/>
                  <a:gd name="T35" fmla="*/ 9 h 24"/>
                  <a:gd name="T36" fmla="*/ 19 w 19"/>
                  <a:gd name="T37" fmla="*/ 16 h 24"/>
                  <a:gd name="T38" fmla="*/ 9 w 19"/>
                  <a:gd name="T39" fmla="*/ 24 h 24"/>
                  <a:gd name="T40" fmla="*/ 0 w 19"/>
                  <a:gd name="T41"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24">
                    <a:moveTo>
                      <a:pt x="0" y="20"/>
                    </a:moveTo>
                    <a:cubicBezTo>
                      <a:pt x="0" y="20"/>
                      <a:pt x="0" y="20"/>
                      <a:pt x="0" y="20"/>
                    </a:cubicBezTo>
                    <a:cubicBezTo>
                      <a:pt x="3" y="16"/>
                      <a:pt x="3" y="16"/>
                      <a:pt x="3" y="16"/>
                    </a:cubicBezTo>
                    <a:cubicBezTo>
                      <a:pt x="3" y="16"/>
                      <a:pt x="3" y="16"/>
                      <a:pt x="3" y="16"/>
                    </a:cubicBezTo>
                    <a:cubicBezTo>
                      <a:pt x="5" y="17"/>
                      <a:pt x="7" y="19"/>
                      <a:pt x="9" y="19"/>
                    </a:cubicBezTo>
                    <a:cubicBezTo>
                      <a:pt x="11" y="19"/>
                      <a:pt x="13" y="18"/>
                      <a:pt x="13" y="16"/>
                    </a:cubicBezTo>
                    <a:cubicBezTo>
                      <a:pt x="13" y="15"/>
                      <a:pt x="12" y="15"/>
                      <a:pt x="10" y="14"/>
                    </a:cubicBezTo>
                    <a:cubicBezTo>
                      <a:pt x="8" y="14"/>
                      <a:pt x="8" y="14"/>
                      <a:pt x="8" y="14"/>
                    </a:cubicBezTo>
                    <a:cubicBezTo>
                      <a:pt x="3" y="14"/>
                      <a:pt x="1" y="11"/>
                      <a:pt x="1" y="7"/>
                    </a:cubicBezTo>
                    <a:cubicBezTo>
                      <a:pt x="1" y="3"/>
                      <a:pt x="4" y="0"/>
                      <a:pt x="9" y="0"/>
                    </a:cubicBezTo>
                    <a:cubicBezTo>
                      <a:pt x="13" y="0"/>
                      <a:pt x="16" y="1"/>
                      <a:pt x="18" y="2"/>
                    </a:cubicBezTo>
                    <a:cubicBezTo>
                      <a:pt x="18" y="2"/>
                      <a:pt x="18" y="3"/>
                      <a:pt x="18" y="3"/>
                    </a:cubicBezTo>
                    <a:cubicBezTo>
                      <a:pt x="15" y="7"/>
                      <a:pt x="15" y="7"/>
                      <a:pt x="15" y="7"/>
                    </a:cubicBezTo>
                    <a:cubicBezTo>
                      <a:pt x="15" y="7"/>
                      <a:pt x="15" y="7"/>
                      <a:pt x="15" y="7"/>
                    </a:cubicBezTo>
                    <a:cubicBezTo>
                      <a:pt x="13" y="6"/>
                      <a:pt x="11" y="5"/>
                      <a:pt x="9" y="5"/>
                    </a:cubicBezTo>
                    <a:cubicBezTo>
                      <a:pt x="8" y="5"/>
                      <a:pt x="7" y="6"/>
                      <a:pt x="7" y="7"/>
                    </a:cubicBezTo>
                    <a:cubicBezTo>
                      <a:pt x="7" y="8"/>
                      <a:pt x="8" y="8"/>
                      <a:pt x="10" y="9"/>
                    </a:cubicBezTo>
                    <a:cubicBezTo>
                      <a:pt x="11" y="9"/>
                      <a:pt x="11" y="9"/>
                      <a:pt x="11" y="9"/>
                    </a:cubicBezTo>
                    <a:cubicBezTo>
                      <a:pt x="16" y="10"/>
                      <a:pt x="19" y="12"/>
                      <a:pt x="19" y="16"/>
                    </a:cubicBezTo>
                    <a:cubicBezTo>
                      <a:pt x="19" y="21"/>
                      <a:pt x="15" y="24"/>
                      <a:pt x="9" y="24"/>
                    </a:cubicBezTo>
                    <a:cubicBezTo>
                      <a:pt x="6" y="24"/>
                      <a:pt x="2" y="22"/>
                      <a:pt x="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Freeform 43"/>
              <p:cNvSpPr>
                <a:spLocks/>
              </p:cNvSpPr>
              <p:nvPr userDrawn="1"/>
            </p:nvSpPr>
            <p:spPr bwMode="auto">
              <a:xfrm>
                <a:off x="6681788" y="6407150"/>
                <a:ext cx="19050" cy="76200"/>
              </a:xfrm>
              <a:custGeom>
                <a:avLst/>
                <a:gdLst>
                  <a:gd name="T0" fmla="*/ 0 w 6"/>
                  <a:gd name="T1" fmla="*/ 0 h 23"/>
                  <a:gd name="T2" fmla="*/ 1 w 6"/>
                  <a:gd name="T3" fmla="*/ 0 h 23"/>
                  <a:gd name="T4" fmla="*/ 6 w 6"/>
                  <a:gd name="T5" fmla="*/ 0 h 23"/>
                  <a:gd name="T6" fmla="*/ 6 w 6"/>
                  <a:gd name="T7" fmla="*/ 0 h 23"/>
                  <a:gd name="T8" fmla="*/ 6 w 6"/>
                  <a:gd name="T9" fmla="*/ 23 h 23"/>
                  <a:gd name="T10" fmla="*/ 6 w 6"/>
                  <a:gd name="T11" fmla="*/ 23 h 23"/>
                  <a:gd name="T12" fmla="*/ 1 w 6"/>
                  <a:gd name="T13" fmla="*/ 23 h 23"/>
                  <a:gd name="T14" fmla="*/ 0 w 6"/>
                  <a:gd name="T15" fmla="*/ 23 h 23"/>
                  <a:gd name="T16" fmla="*/ 0 w 6"/>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3">
                    <a:moveTo>
                      <a:pt x="0" y="0"/>
                    </a:moveTo>
                    <a:cubicBezTo>
                      <a:pt x="0" y="0"/>
                      <a:pt x="0" y="0"/>
                      <a:pt x="1" y="0"/>
                    </a:cubicBezTo>
                    <a:cubicBezTo>
                      <a:pt x="6" y="0"/>
                      <a:pt x="6" y="0"/>
                      <a:pt x="6" y="0"/>
                    </a:cubicBezTo>
                    <a:cubicBezTo>
                      <a:pt x="6" y="0"/>
                      <a:pt x="6" y="0"/>
                      <a:pt x="6" y="0"/>
                    </a:cubicBezTo>
                    <a:cubicBezTo>
                      <a:pt x="6" y="23"/>
                      <a:pt x="6" y="23"/>
                      <a:pt x="6" y="23"/>
                    </a:cubicBezTo>
                    <a:cubicBezTo>
                      <a:pt x="6" y="23"/>
                      <a:pt x="6" y="23"/>
                      <a:pt x="6" y="23"/>
                    </a:cubicBezTo>
                    <a:cubicBezTo>
                      <a:pt x="1" y="23"/>
                      <a:pt x="1" y="23"/>
                      <a:pt x="1"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1" name="Freeform 44"/>
              <p:cNvSpPr>
                <a:spLocks/>
              </p:cNvSpPr>
              <p:nvPr userDrawn="1"/>
            </p:nvSpPr>
            <p:spPr bwMode="auto">
              <a:xfrm>
                <a:off x="6729413" y="6407150"/>
                <a:ext cx="61913" cy="76200"/>
              </a:xfrm>
              <a:custGeom>
                <a:avLst/>
                <a:gdLst>
                  <a:gd name="T0" fmla="*/ 7 w 19"/>
                  <a:gd name="T1" fmla="*/ 23 h 23"/>
                  <a:gd name="T2" fmla="*/ 7 w 19"/>
                  <a:gd name="T3" fmla="*/ 23 h 23"/>
                  <a:gd name="T4" fmla="*/ 7 w 19"/>
                  <a:gd name="T5" fmla="*/ 23 h 23"/>
                  <a:gd name="T6" fmla="*/ 7 w 19"/>
                  <a:gd name="T7" fmla="*/ 23 h 23"/>
                  <a:gd name="T8" fmla="*/ 7 w 19"/>
                  <a:gd name="T9" fmla="*/ 23 h 23"/>
                  <a:gd name="T10" fmla="*/ 7 w 19"/>
                  <a:gd name="T11" fmla="*/ 6 h 23"/>
                  <a:gd name="T12" fmla="*/ 6 w 19"/>
                  <a:gd name="T13" fmla="*/ 5 h 23"/>
                  <a:gd name="T14" fmla="*/ 6 w 19"/>
                  <a:gd name="T15" fmla="*/ 5 h 23"/>
                  <a:gd name="T16" fmla="*/ 1 w 19"/>
                  <a:gd name="T17" fmla="*/ 5 h 23"/>
                  <a:gd name="T18" fmla="*/ 1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1 w 19"/>
                  <a:gd name="T31" fmla="*/ 0 h 23"/>
                  <a:gd name="T32" fmla="*/ 1 w 19"/>
                  <a:gd name="T33" fmla="*/ 0 h 23"/>
                  <a:gd name="T34" fmla="*/ 18 w 19"/>
                  <a:gd name="T35" fmla="*/ 0 h 23"/>
                  <a:gd name="T36" fmla="*/ 19 w 19"/>
                  <a:gd name="T37" fmla="*/ 0 h 23"/>
                  <a:gd name="T38" fmla="*/ 19 w 19"/>
                  <a:gd name="T39" fmla="*/ 0 h 23"/>
                  <a:gd name="T40" fmla="*/ 19 w 19"/>
                  <a:gd name="T41" fmla="*/ 0 h 23"/>
                  <a:gd name="T42" fmla="*/ 19 w 19"/>
                  <a:gd name="T43" fmla="*/ 5 h 23"/>
                  <a:gd name="T44" fmla="*/ 19 w 19"/>
                  <a:gd name="T45" fmla="*/ 5 h 23"/>
                  <a:gd name="T46" fmla="*/ 19 w 19"/>
                  <a:gd name="T47" fmla="*/ 5 h 23"/>
                  <a:gd name="T48" fmla="*/ 18 w 19"/>
                  <a:gd name="T49" fmla="*/ 5 h 23"/>
                  <a:gd name="T50" fmla="*/ 13 w 19"/>
                  <a:gd name="T51" fmla="*/ 5 h 23"/>
                  <a:gd name="T52" fmla="*/ 13 w 19"/>
                  <a:gd name="T53" fmla="*/ 5 h 23"/>
                  <a:gd name="T54" fmla="*/ 13 w 19"/>
                  <a:gd name="T55" fmla="*/ 6 h 23"/>
                  <a:gd name="T56" fmla="*/ 13 w 19"/>
                  <a:gd name="T57" fmla="*/ 6 h 23"/>
                  <a:gd name="T58" fmla="*/ 13 w 19"/>
                  <a:gd name="T59" fmla="*/ 23 h 23"/>
                  <a:gd name="T60" fmla="*/ 13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7" y="23"/>
                    </a:cubicBezTo>
                    <a:cubicBezTo>
                      <a:pt x="7" y="23"/>
                      <a:pt x="7" y="23"/>
                      <a:pt x="7" y="23"/>
                    </a:cubicBezTo>
                    <a:cubicBezTo>
                      <a:pt x="7" y="23"/>
                      <a:pt x="7" y="23"/>
                      <a:pt x="7" y="23"/>
                    </a:cubicBezTo>
                    <a:cubicBezTo>
                      <a:pt x="7" y="6"/>
                      <a:pt x="7" y="6"/>
                      <a:pt x="7" y="6"/>
                    </a:cubicBezTo>
                    <a:cubicBezTo>
                      <a:pt x="7" y="6"/>
                      <a:pt x="7" y="5"/>
                      <a:pt x="6" y="5"/>
                    </a:cubicBezTo>
                    <a:cubicBezTo>
                      <a:pt x="6" y="5"/>
                      <a:pt x="6" y="5"/>
                      <a:pt x="6" y="5"/>
                    </a:cubicBezTo>
                    <a:cubicBezTo>
                      <a:pt x="1" y="5"/>
                      <a:pt x="1" y="5"/>
                      <a:pt x="1" y="5"/>
                    </a:cubicBezTo>
                    <a:cubicBezTo>
                      <a:pt x="1" y="5"/>
                      <a:pt x="1" y="5"/>
                      <a:pt x="1" y="5"/>
                    </a:cubicBezTo>
                    <a:cubicBezTo>
                      <a:pt x="1" y="5"/>
                      <a:pt x="1" y="5"/>
                      <a:pt x="0" y="5"/>
                    </a:cubicBezTo>
                    <a:cubicBezTo>
                      <a:pt x="0" y="5"/>
                      <a:pt x="0" y="5"/>
                      <a:pt x="0" y="5"/>
                    </a:cubicBezTo>
                    <a:cubicBezTo>
                      <a:pt x="0" y="5"/>
                      <a:pt x="0" y="5"/>
                      <a:pt x="0" y="5"/>
                    </a:cubicBezTo>
                    <a:cubicBezTo>
                      <a:pt x="0" y="5"/>
                      <a:pt x="0" y="5"/>
                      <a:pt x="0" y="5"/>
                    </a:cubicBezTo>
                    <a:cubicBezTo>
                      <a:pt x="0" y="0"/>
                      <a:pt x="0" y="0"/>
                      <a:pt x="0" y="0"/>
                    </a:cubicBezTo>
                    <a:cubicBezTo>
                      <a:pt x="0" y="0"/>
                      <a:pt x="0" y="0"/>
                      <a:pt x="1" y="0"/>
                    </a:cubicBezTo>
                    <a:cubicBezTo>
                      <a:pt x="1" y="0"/>
                      <a:pt x="1" y="0"/>
                      <a:pt x="1" y="0"/>
                    </a:cubicBezTo>
                    <a:cubicBezTo>
                      <a:pt x="18" y="0"/>
                      <a:pt x="18" y="0"/>
                      <a:pt x="18" y="0"/>
                    </a:cubicBezTo>
                    <a:cubicBezTo>
                      <a:pt x="19" y="0"/>
                      <a:pt x="19" y="0"/>
                      <a:pt x="19" y="0"/>
                    </a:cubicBezTo>
                    <a:cubicBezTo>
                      <a:pt x="19" y="0"/>
                      <a:pt x="19" y="0"/>
                      <a:pt x="19" y="0"/>
                    </a:cubicBezTo>
                    <a:cubicBezTo>
                      <a:pt x="19" y="0"/>
                      <a:pt x="19" y="0"/>
                      <a:pt x="19" y="0"/>
                    </a:cubicBezTo>
                    <a:cubicBezTo>
                      <a:pt x="19" y="5"/>
                      <a:pt x="19" y="5"/>
                      <a:pt x="19" y="5"/>
                    </a:cubicBezTo>
                    <a:cubicBezTo>
                      <a:pt x="19" y="5"/>
                      <a:pt x="19" y="5"/>
                      <a:pt x="19" y="5"/>
                    </a:cubicBezTo>
                    <a:cubicBezTo>
                      <a:pt x="19" y="5"/>
                      <a:pt x="19" y="5"/>
                      <a:pt x="19" y="5"/>
                    </a:cubicBezTo>
                    <a:cubicBezTo>
                      <a:pt x="18" y="5"/>
                      <a:pt x="18" y="5"/>
                      <a:pt x="18" y="5"/>
                    </a:cubicBezTo>
                    <a:cubicBezTo>
                      <a:pt x="13" y="5"/>
                      <a:pt x="13" y="5"/>
                      <a:pt x="13" y="5"/>
                    </a:cubicBezTo>
                    <a:cubicBezTo>
                      <a:pt x="13" y="5"/>
                      <a:pt x="13" y="5"/>
                      <a:pt x="13" y="5"/>
                    </a:cubicBezTo>
                    <a:cubicBezTo>
                      <a:pt x="13" y="5"/>
                      <a:pt x="13" y="6"/>
                      <a:pt x="13" y="6"/>
                    </a:cubicBezTo>
                    <a:cubicBezTo>
                      <a:pt x="13" y="6"/>
                      <a:pt x="13" y="6"/>
                      <a:pt x="13" y="6"/>
                    </a:cubicBezTo>
                    <a:cubicBezTo>
                      <a:pt x="13" y="23"/>
                      <a:pt x="13" y="23"/>
                      <a:pt x="13" y="23"/>
                    </a:cubicBezTo>
                    <a:cubicBezTo>
                      <a:pt x="13" y="23"/>
                      <a:pt x="13" y="23"/>
                      <a:pt x="13" y="23"/>
                    </a:cubicBezTo>
                    <a:cubicBezTo>
                      <a:pt x="13" y="23"/>
                      <a:pt x="13"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2" name="Freeform 45"/>
              <p:cNvSpPr>
                <a:spLocks/>
              </p:cNvSpPr>
              <p:nvPr userDrawn="1"/>
            </p:nvSpPr>
            <p:spPr bwMode="auto">
              <a:xfrm>
                <a:off x="6821488" y="6407150"/>
                <a:ext cx="52388" cy="76200"/>
              </a:xfrm>
              <a:custGeom>
                <a:avLst/>
                <a:gdLst>
                  <a:gd name="T0" fmla="*/ 0 w 16"/>
                  <a:gd name="T1" fmla="*/ 0 h 23"/>
                  <a:gd name="T2" fmla="*/ 0 w 16"/>
                  <a:gd name="T3" fmla="*/ 0 h 23"/>
                  <a:gd name="T4" fmla="*/ 15 w 16"/>
                  <a:gd name="T5" fmla="*/ 0 h 23"/>
                  <a:gd name="T6" fmla="*/ 16 w 16"/>
                  <a:gd name="T7" fmla="*/ 0 h 23"/>
                  <a:gd name="T8" fmla="*/ 16 w 16"/>
                  <a:gd name="T9" fmla="*/ 5 h 23"/>
                  <a:gd name="T10" fmla="*/ 15 w 16"/>
                  <a:gd name="T11" fmla="*/ 5 h 23"/>
                  <a:gd name="T12" fmla="*/ 6 w 16"/>
                  <a:gd name="T13" fmla="*/ 5 h 23"/>
                  <a:gd name="T14" fmla="*/ 6 w 16"/>
                  <a:gd name="T15" fmla="*/ 5 h 23"/>
                  <a:gd name="T16" fmla="*/ 6 w 16"/>
                  <a:gd name="T17" fmla="*/ 9 h 23"/>
                  <a:gd name="T18" fmla="*/ 6 w 16"/>
                  <a:gd name="T19" fmla="*/ 9 h 23"/>
                  <a:gd name="T20" fmla="*/ 14 w 16"/>
                  <a:gd name="T21" fmla="*/ 9 h 23"/>
                  <a:gd name="T22" fmla="*/ 14 w 16"/>
                  <a:gd name="T23" fmla="*/ 9 h 23"/>
                  <a:gd name="T24" fmla="*/ 14 w 16"/>
                  <a:gd name="T25" fmla="*/ 14 h 23"/>
                  <a:gd name="T26" fmla="*/ 14 w 16"/>
                  <a:gd name="T27" fmla="*/ 14 h 23"/>
                  <a:gd name="T28" fmla="*/ 6 w 16"/>
                  <a:gd name="T29" fmla="*/ 14 h 23"/>
                  <a:gd name="T30" fmla="*/ 6 w 16"/>
                  <a:gd name="T31" fmla="*/ 14 h 23"/>
                  <a:gd name="T32" fmla="*/ 6 w 16"/>
                  <a:gd name="T33" fmla="*/ 18 h 23"/>
                  <a:gd name="T34" fmla="*/ 6 w 16"/>
                  <a:gd name="T35" fmla="*/ 18 h 23"/>
                  <a:gd name="T36" fmla="*/ 15 w 16"/>
                  <a:gd name="T37" fmla="*/ 18 h 23"/>
                  <a:gd name="T38" fmla="*/ 16 w 16"/>
                  <a:gd name="T39" fmla="*/ 19 h 23"/>
                  <a:gd name="T40" fmla="*/ 16 w 16"/>
                  <a:gd name="T41" fmla="*/ 23 h 23"/>
                  <a:gd name="T42" fmla="*/ 15 w 16"/>
                  <a:gd name="T43" fmla="*/ 23 h 23"/>
                  <a:gd name="T44" fmla="*/ 0 w 16"/>
                  <a:gd name="T45" fmla="*/ 23 h 23"/>
                  <a:gd name="T46" fmla="*/ 0 w 16"/>
                  <a:gd name="T47" fmla="*/ 23 h 23"/>
                  <a:gd name="T48" fmla="*/ 0 w 16"/>
                  <a:gd name="T4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 h="23">
                    <a:moveTo>
                      <a:pt x="0" y="0"/>
                    </a:moveTo>
                    <a:cubicBezTo>
                      <a:pt x="0" y="0"/>
                      <a:pt x="0" y="0"/>
                      <a:pt x="0" y="0"/>
                    </a:cubicBezTo>
                    <a:cubicBezTo>
                      <a:pt x="15" y="0"/>
                      <a:pt x="15" y="0"/>
                      <a:pt x="15" y="0"/>
                    </a:cubicBezTo>
                    <a:cubicBezTo>
                      <a:pt x="16" y="0"/>
                      <a:pt x="16" y="0"/>
                      <a:pt x="16" y="0"/>
                    </a:cubicBezTo>
                    <a:cubicBezTo>
                      <a:pt x="16" y="5"/>
                      <a:pt x="16" y="5"/>
                      <a:pt x="16" y="5"/>
                    </a:cubicBezTo>
                    <a:cubicBezTo>
                      <a:pt x="16" y="5"/>
                      <a:pt x="16" y="5"/>
                      <a:pt x="15" y="5"/>
                    </a:cubicBezTo>
                    <a:cubicBezTo>
                      <a:pt x="6" y="5"/>
                      <a:pt x="6" y="5"/>
                      <a:pt x="6" y="5"/>
                    </a:cubicBezTo>
                    <a:cubicBezTo>
                      <a:pt x="6" y="5"/>
                      <a:pt x="6" y="5"/>
                      <a:pt x="6" y="5"/>
                    </a:cubicBezTo>
                    <a:cubicBezTo>
                      <a:pt x="6" y="9"/>
                      <a:pt x="6" y="9"/>
                      <a:pt x="6" y="9"/>
                    </a:cubicBezTo>
                    <a:cubicBezTo>
                      <a:pt x="6" y="9"/>
                      <a:pt x="6" y="9"/>
                      <a:pt x="6" y="9"/>
                    </a:cubicBezTo>
                    <a:cubicBezTo>
                      <a:pt x="14" y="9"/>
                      <a:pt x="14" y="9"/>
                      <a:pt x="14" y="9"/>
                    </a:cubicBezTo>
                    <a:cubicBezTo>
                      <a:pt x="14" y="9"/>
                      <a:pt x="14" y="9"/>
                      <a:pt x="14" y="9"/>
                    </a:cubicBezTo>
                    <a:cubicBezTo>
                      <a:pt x="14" y="14"/>
                      <a:pt x="14" y="14"/>
                      <a:pt x="14" y="14"/>
                    </a:cubicBezTo>
                    <a:cubicBezTo>
                      <a:pt x="14" y="14"/>
                      <a:pt x="14" y="14"/>
                      <a:pt x="14" y="14"/>
                    </a:cubicBezTo>
                    <a:cubicBezTo>
                      <a:pt x="6" y="14"/>
                      <a:pt x="6" y="14"/>
                      <a:pt x="6" y="14"/>
                    </a:cubicBezTo>
                    <a:cubicBezTo>
                      <a:pt x="6" y="14"/>
                      <a:pt x="6" y="14"/>
                      <a:pt x="6" y="14"/>
                    </a:cubicBezTo>
                    <a:cubicBezTo>
                      <a:pt x="6" y="18"/>
                      <a:pt x="6" y="18"/>
                      <a:pt x="6" y="18"/>
                    </a:cubicBezTo>
                    <a:cubicBezTo>
                      <a:pt x="6" y="18"/>
                      <a:pt x="6" y="18"/>
                      <a:pt x="6" y="18"/>
                    </a:cubicBezTo>
                    <a:cubicBezTo>
                      <a:pt x="15" y="18"/>
                      <a:pt x="15" y="18"/>
                      <a:pt x="15" y="18"/>
                    </a:cubicBezTo>
                    <a:cubicBezTo>
                      <a:pt x="16" y="18"/>
                      <a:pt x="16" y="18"/>
                      <a:pt x="16" y="19"/>
                    </a:cubicBezTo>
                    <a:cubicBezTo>
                      <a:pt x="16" y="23"/>
                      <a:pt x="16" y="23"/>
                      <a:pt x="16" y="23"/>
                    </a:cubicBezTo>
                    <a:cubicBezTo>
                      <a:pt x="16" y="23"/>
                      <a:pt x="16" y="23"/>
                      <a:pt x="15" y="23"/>
                    </a:cubicBezTo>
                    <a:cubicBezTo>
                      <a:pt x="0" y="23"/>
                      <a:pt x="0" y="23"/>
                      <a:pt x="0" y="23"/>
                    </a:cubicBezTo>
                    <a:cubicBezTo>
                      <a:pt x="0" y="23"/>
                      <a:pt x="0" y="23"/>
                      <a:pt x="0" y="23"/>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Freeform 46"/>
              <p:cNvSpPr>
                <a:spLocks/>
              </p:cNvSpPr>
              <p:nvPr userDrawn="1"/>
            </p:nvSpPr>
            <p:spPr bwMode="auto">
              <a:xfrm>
                <a:off x="6899275" y="6407150"/>
                <a:ext cx="61913" cy="76200"/>
              </a:xfrm>
              <a:custGeom>
                <a:avLst/>
                <a:gdLst>
                  <a:gd name="T0" fmla="*/ 7 w 19"/>
                  <a:gd name="T1" fmla="*/ 23 h 23"/>
                  <a:gd name="T2" fmla="*/ 7 w 19"/>
                  <a:gd name="T3" fmla="*/ 23 h 23"/>
                  <a:gd name="T4" fmla="*/ 6 w 19"/>
                  <a:gd name="T5" fmla="*/ 23 h 23"/>
                  <a:gd name="T6" fmla="*/ 6 w 19"/>
                  <a:gd name="T7" fmla="*/ 23 h 23"/>
                  <a:gd name="T8" fmla="*/ 6 w 19"/>
                  <a:gd name="T9" fmla="*/ 23 h 23"/>
                  <a:gd name="T10" fmla="*/ 6 w 19"/>
                  <a:gd name="T11" fmla="*/ 6 h 23"/>
                  <a:gd name="T12" fmla="*/ 6 w 19"/>
                  <a:gd name="T13" fmla="*/ 5 h 23"/>
                  <a:gd name="T14" fmla="*/ 6 w 19"/>
                  <a:gd name="T15" fmla="*/ 5 h 23"/>
                  <a:gd name="T16" fmla="*/ 1 w 19"/>
                  <a:gd name="T17" fmla="*/ 5 h 23"/>
                  <a:gd name="T18" fmla="*/ 0 w 19"/>
                  <a:gd name="T19" fmla="*/ 5 h 23"/>
                  <a:gd name="T20" fmla="*/ 0 w 19"/>
                  <a:gd name="T21" fmla="*/ 5 h 23"/>
                  <a:gd name="T22" fmla="*/ 0 w 19"/>
                  <a:gd name="T23" fmla="*/ 5 h 23"/>
                  <a:gd name="T24" fmla="*/ 0 w 19"/>
                  <a:gd name="T25" fmla="*/ 5 h 23"/>
                  <a:gd name="T26" fmla="*/ 0 w 19"/>
                  <a:gd name="T27" fmla="*/ 5 h 23"/>
                  <a:gd name="T28" fmla="*/ 0 w 19"/>
                  <a:gd name="T29" fmla="*/ 0 h 23"/>
                  <a:gd name="T30" fmla="*/ 0 w 19"/>
                  <a:gd name="T31" fmla="*/ 0 h 23"/>
                  <a:gd name="T32" fmla="*/ 1 w 19"/>
                  <a:gd name="T33" fmla="*/ 0 h 23"/>
                  <a:gd name="T34" fmla="*/ 18 w 19"/>
                  <a:gd name="T35" fmla="*/ 0 h 23"/>
                  <a:gd name="T36" fmla="*/ 18 w 19"/>
                  <a:gd name="T37" fmla="*/ 0 h 23"/>
                  <a:gd name="T38" fmla="*/ 19 w 19"/>
                  <a:gd name="T39" fmla="*/ 0 h 23"/>
                  <a:gd name="T40" fmla="*/ 19 w 19"/>
                  <a:gd name="T41" fmla="*/ 0 h 23"/>
                  <a:gd name="T42" fmla="*/ 19 w 19"/>
                  <a:gd name="T43" fmla="*/ 5 h 23"/>
                  <a:gd name="T44" fmla="*/ 18 w 19"/>
                  <a:gd name="T45" fmla="*/ 5 h 23"/>
                  <a:gd name="T46" fmla="*/ 18 w 19"/>
                  <a:gd name="T47" fmla="*/ 5 h 23"/>
                  <a:gd name="T48" fmla="*/ 18 w 19"/>
                  <a:gd name="T49" fmla="*/ 5 h 23"/>
                  <a:gd name="T50" fmla="*/ 13 w 19"/>
                  <a:gd name="T51" fmla="*/ 5 h 23"/>
                  <a:gd name="T52" fmla="*/ 12 w 19"/>
                  <a:gd name="T53" fmla="*/ 5 h 23"/>
                  <a:gd name="T54" fmla="*/ 12 w 19"/>
                  <a:gd name="T55" fmla="*/ 6 h 23"/>
                  <a:gd name="T56" fmla="*/ 12 w 19"/>
                  <a:gd name="T57" fmla="*/ 6 h 23"/>
                  <a:gd name="T58" fmla="*/ 12 w 19"/>
                  <a:gd name="T59" fmla="*/ 23 h 23"/>
                  <a:gd name="T60" fmla="*/ 12 w 19"/>
                  <a:gd name="T61" fmla="*/ 23 h 23"/>
                  <a:gd name="T62" fmla="*/ 12 w 19"/>
                  <a:gd name="T63" fmla="*/ 23 h 23"/>
                  <a:gd name="T64" fmla="*/ 12 w 19"/>
                  <a:gd name="T65" fmla="*/ 23 h 23"/>
                  <a:gd name="T66" fmla="*/ 7 w 19"/>
                  <a:gd name="T6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3">
                    <a:moveTo>
                      <a:pt x="7" y="23"/>
                    </a:moveTo>
                    <a:cubicBezTo>
                      <a:pt x="7" y="23"/>
                      <a:pt x="7" y="23"/>
                      <a:pt x="7" y="23"/>
                    </a:cubicBezTo>
                    <a:cubicBezTo>
                      <a:pt x="7" y="23"/>
                      <a:pt x="7" y="23"/>
                      <a:pt x="6" y="23"/>
                    </a:cubicBezTo>
                    <a:cubicBezTo>
                      <a:pt x="6" y="23"/>
                      <a:pt x="6" y="23"/>
                      <a:pt x="6" y="23"/>
                    </a:cubicBezTo>
                    <a:cubicBezTo>
                      <a:pt x="6" y="23"/>
                      <a:pt x="6" y="23"/>
                      <a:pt x="6" y="23"/>
                    </a:cubicBezTo>
                    <a:cubicBezTo>
                      <a:pt x="6" y="6"/>
                      <a:pt x="6" y="6"/>
                      <a:pt x="6" y="6"/>
                    </a:cubicBezTo>
                    <a:cubicBezTo>
                      <a:pt x="6" y="6"/>
                      <a:pt x="6" y="5"/>
                      <a:pt x="6" y="5"/>
                    </a:cubicBezTo>
                    <a:cubicBezTo>
                      <a:pt x="6" y="5"/>
                      <a:pt x="6" y="5"/>
                      <a:pt x="6" y="5"/>
                    </a:cubicBezTo>
                    <a:cubicBezTo>
                      <a:pt x="1" y="5"/>
                      <a:pt x="1" y="5"/>
                      <a:pt x="1" y="5"/>
                    </a:cubicBezTo>
                    <a:cubicBezTo>
                      <a:pt x="0" y="5"/>
                      <a:pt x="0" y="5"/>
                      <a:pt x="0" y="5"/>
                    </a:cubicBezTo>
                    <a:cubicBezTo>
                      <a:pt x="0" y="5"/>
                      <a:pt x="0" y="5"/>
                      <a:pt x="0" y="5"/>
                    </a:cubicBezTo>
                    <a:cubicBezTo>
                      <a:pt x="0" y="5"/>
                      <a:pt x="0" y="5"/>
                      <a:pt x="0" y="5"/>
                    </a:cubicBezTo>
                    <a:cubicBezTo>
                      <a:pt x="0" y="5"/>
                      <a:pt x="0" y="5"/>
                      <a:pt x="0" y="5"/>
                    </a:cubicBezTo>
                    <a:cubicBezTo>
                      <a:pt x="0" y="5"/>
                      <a:pt x="0" y="5"/>
                      <a:pt x="0" y="5"/>
                    </a:cubicBezTo>
                    <a:cubicBezTo>
                      <a:pt x="0" y="0"/>
                      <a:pt x="0" y="0"/>
                      <a:pt x="0" y="0"/>
                    </a:cubicBezTo>
                    <a:cubicBezTo>
                      <a:pt x="0" y="0"/>
                      <a:pt x="0" y="0"/>
                      <a:pt x="0" y="0"/>
                    </a:cubicBezTo>
                    <a:cubicBezTo>
                      <a:pt x="1" y="0"/>
                      <a:pt x="1" y="0"/>
                      <a:pt x="1" y="0"/>
                    </a:cubicBezTo>
                    <a:cubicBezTo>
                      <a:pt x="18" y="0"/>
                      <a:pt x="18" y="0"/>
                      <a:pt x="18" y="0"/>
                    </a:cubicBezTo>
                    <a:cubicBezTo>
                      <a:pt x="18" y="0"/>
                      <a:pt x="18" y="0"/>
                      <a:pt x="18" y="0"/>
                    </a:cubicBezTo>
                    <a:cubicBezTo>
                      <a:pt x="18" y="0"/>
                      <a:pt x="19" y="0"/>
                      <a:pt x="19" y="0"/>
                    </a:cubicBezTo>
                    <a:cubicBezTo>
                      <a:pt x="19" y="0"/>
                      <a:pt x="19" y="0"/>
                      <a:pt x="19" y="0"/>
                    </a:cubicBezTo>
                    <a:cubicBezTo>
                      <a:pt x="19" y="5"/>
                      <a:pt x="19" y="5"/>
                      <a:pt x="19" y="5"/>
                    </a:cubicBezTo>
                    <a:cubicBezTo>
                      <a:pt x="19" y="5"/>
                      <a:pt x="19" y="5"/>
                      <a:pt x="18" y="5"/>
                    </a:cubicBezTo>
                    <a:cubicBezTo>
                      <a:pt x="18" y="5"/>
                      <a:pt x="18" y="5"/>
                      <a:pt x="18" y="5"/>
                    </a:cubicBezTo>
                    <a:cubicBezTo>
                      <a:pt x="18" y="5"/>
                      <a:pt x="18" y="5"/>
                      <a:pt x="18" y="5"/>
                    </a:cubicBezTo>
                    <a:cubicBezTo>
                      <a:pt x="13" y="5"/>
                      <a:pt x="13" y="5"/>
                      <a:pt x="13" y="5"/>
                    </a:cubicBezTo>
                    <a:cubicBezTo>
                      <a:pt x="13" y="5"/>
                      <a:pt x="12" y="5"/>
                      <a:pt x="12" y="5"/>
                    </a:cubicBezTo>
                    <a:cubicBezTo>
                      <a:pt x="12" y="5"/>
                      <a:pt x="12" y="6"/>
                      <a:pt x="12" y="6"/>
                    </a:cubicBezTo>
                    <a:cubicBezTo>
                      <a:pt x="12" y="6"/>
                      <a:pt x="12" y="6"/>
                      <a:pt x="12" y="6"/>
                    </a:cubicBezTo>
                    <a:cubicBezTo>
                      <a:pt x="12" y="23"/>
                      <a:pt x="12" y="23"/>
                      <a:pt x="12" y="23"/>
                    </a:cubicBezTo>
                    <a:cubicBezTo>
                      <a:pt x="12" y="23"/>
                      <a:pt x="12" y="23"/>
                      <a:pt x="12" y="23"/>
                    </a:cubicBezTo>
                    <a:cubicBezTo>
                      <a:pt x="12" y="23"/>
                      <a:pt x="12" y="23"/>
                      <a:pt x="12" y="23"/>
                    </a:cubicBezTo>
                    <a:cubicBezTo>
                      <a:pt x="12" y="23"/>
                      <a:pt x="12" y="23"/>
                      <a:pt x="12" y="23"/>
                    </a:cubicBezTo>
                    <a:lnTo>
                      <a:pt x="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nvGrpSpPr>
            <p:cNvPr id="12" name="Gruppe 11"/>
            <p:cNvGrpSpPr/>
            <p:nvPr userDrawn="1"/>
          </p:nvGrpSpPr>
          <p:grpSpPr>
            <a:xfrm>
              <a:off x="5880100" y="5659438"/>
              <a:ext cx="511175" cy="544512"/>
              <a:chOff x="5880100" y="5659438"/>
              <a:chExt cx="511175" cy="544512"/>
            </a:xfrm>
            <a:grpFill/>
          </p:grpSpPr>
          <p:sp>
            <p:nvSpPr>
              <p:cNvPr id="13" name="Freeform 47"/>
              <p:cNvSpPr>
                <a:spLocks/>
              </p:cNvSpPr>
              <p:nvPr userDrawn="1"/>
            </p:nvSpPr>
            <p:spPr bwMode="auto">
              <a:xfrm>
                <a:off x="6143625" y="5678488"/>
                <a:ext cx="247650" cy="496887"/>
              </a:xfrm>
              <a:custGeom>
                <a:avLst/>
                <a:gdLst>
                  <a:gd name="T0" fmla="*/ 76 w 76"/>
                  <a:gd name="T1" fmla="*/ 123 h 151"/>
                  <a:gd name="T2" fmla="*/ 60 w 76"/>
                  <a:gd name="T3" fmla="*/ 115 h 151"/>
                  <a:gd name="T4" fmla="*/ 45 w 76"/>
                  <a:gd name="T5" fmla="*/ 52 h 151"/>
                  <a:gd name="T6" fmla="*/ 53 w 76"/>
                  <a:gd name="T7" fmla="*/ 0 h 151"/>
                  <a:gd name="T8" fmla="*/ 53 w 76"/>
                  <a:gd name="T9" fmla="*/ 0 h 151"/>
                  <a:gd name="T10" fmla="*/ 30 w 76"/>
                  <a:gd name="T11" fmla="*/ 57 h 151"/>
                  <a:gd name="T12" fmla="*/ 44 w 76"/>
                  <a:gd name="T13" fmla="*/ 151 h 151"/>
                  <a:gd name="T14" fmla="*/ 76 w 76"/>
                  <a:gd name="T15" fmla="*/ 123 h 1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51">
                    <a:moveTo>
                      <a:pt x="76" y="123"/>
                    </a:moveTo>
                    <a:cubicBezTo>
                      <a:pt x="72" y="121"/>
                      <a:pt x="68" y="119"/>
                      <a:pt x="60" y="115"/>
                    </a:cubicBezTo>
                    <a:cubicBezTo>
                      <a:pt x="40" y="103"/>
                      <a:pt x="34" y="84"/>
                      <a:pt x="45" y="52"/>
                    </a:cubicBezTo>
                    <a:cubicBezTo>
                      <a:pt x="52" y="33"/>
                      <a:pt x="55" y="17"/>
                      <a:pt x="53" y="0"/>
                    </a:cubicBezTo>
                    <a:cubicBezTo>
                      <a:pt x="53" y="0"/>
                      <a:pt x="53" y="0"/>
                      <a:pt x="53" y="0"/>
                    </a:cubicBezTo>
                    <a:cubicBezTo>
                      <a:pt x="52" y="21"/>
                      <a:pt x="44" y="34"/>
                      <a:pt x="30" y="57"/>
                    </a:cubicBezTo>
                    <a:cubicBezTo>
                      <a:pt x="0" y="105"/>
                      <a:pt x="30" y="140"/>
                      <a:pt x="44" y="151"/>
                    </a:cubicBezTo>
                    <a:cubicBezTo>
                      <a:pt x="57" y="144"/>
                      <a:pt x="68" y="135"/>
                      <a:pt x="76"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Freeform 48"/>
              <p:cNvSpPr>
                <a:spLocks/>
              </p:cNvSpPr>
              <p:nvPr userDrawn="1"/>
            </p:nvSpPr>
            <p:spPr bwMode="auto">
              <a:xfrm>
                <a:off x="5997575" y="5665788"/>
                <a:ext cx="301625" cy="538162"/>
              </a:xfrm>
              <a:custGeom>
                <a:avLst/>
                <a:gdLst>
                  <a:gd name="T0" fmla="*/ 61 w 93"/>
                  <a:gd name="T1" fmla="*/ 59 h 164"/>
                  <a:gd name="T2" fmla="*/ 93 w 93"/>
                  <a:gd name="T3" fmla="*/ 1 h 164"/>
                  <a:gd name="T4" fmla="*/ 92 w 93"/>
                  <a:gd name="T5" fmla="*/ 0 h 164"/>
                  <a:gd name="T6" fmla="*/ 38 w 93"/>
                  <a:gd name="T7" fmla="*/ 58 h 164"/>
                  <a:gd name="T8" fmla="*/ 11 w 93"/>
                  <a:gd name="T9" fmla="*/ 154 h 164"/>
                  <a:gd name="T10" fmla="*/ 51 w 93"/>
                  <a:gd name="T11" fmla="*/ 164 h 164"/>
                  <a:gd name="T12" fmla="*/ 60 w 93"/>
                  <a:gd name="T13" fmla="*/ 163 h 164"/>
                  <a:gd name="T14" fmla="*/ 61 w 93"/>
                  <a:gd name="T15" fmla="*/ 59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64">
                    <a:moveTo>
                      <a:pt x="61" y="59"/>
                    </a:moveTo>
                    <a:cubicBezTo>
                      <a:pt x="84" y="32"/>
                      <a:pt x="91" y="19"/>
                      <a:pt x="93" y="1"/>
                    </a:cubicBezTo>
                    <a:cubicBezTo>
                      <a:pt x="93" y="0"/>
                      <a:pt x="92" y="0"/>
                      <a:pt x="92" y="0"/>
                    </a:cubicBezTo>
                    <a:cubicBezTo>
                      <a:pt x="87" y="23"/>
                      <a:pt x="73" y="34"/>
                      <a:pt x="38" y="58"/>
                    </a:cubicBezTo>
                    <a:cubicBezTo>
                      <a:pt x="0" y="83"/>
                      <a:pt x="2" y="127"/>
                      <a:pt x="11" y="154"/>
                    </a:cubicBezTo>
                    <a:cubicBezTo>
                      <a:pt x="23" y="160"/>
                      <a:pt x="36" y="164"/>
                      <a:pt x="51" y="164"/>
                    </a:cubicBezTo>
                    <a:cubicBezTo>
                      <a:pt x="54" y="164"/>
                      <a:pt x="57" y="164"/>
                      <a:pt x="60" y="163"/>
                    </a:cubicBezTo>
                    <a:cubicBezTo>
                      <a:pt x="32" y="122"/>
                      <a:pt x="34" y="90"/>
                      <a:pt x="6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 name="Freeform 49"/>
              <p:cNvSpPr>
                <a:spLocks/>
              </p:cNvSpPr>
              <p:nvPr userDrawn="1"/>
            </p:nvSpPr>
            <p:spPr bwMode="auto">
              <a:xfrm>
                <a:off x="5880100" y="5659438"/>
                <a:ext cx="403225" cy="436562"/>
              </a:xfrm>
              <a:custGeom>
                <a:avLst/>
                <a:gdLst>
                  <a:gd name="T0" fmla="*/ 83 w 124"/>
                  <a:gd name="T1" fmla="*/ 41 h 133"/>
                  <a:gd name="T2" fmla="*/ 124 w 124"/>
                  <a:gd name="T3" fmla="*/ 0 h 133"/>
                  <a:gd name="T4" fmla="*/ 123 w 124"/>
                  <a:gd name="T5" fmla="*/ 0 h 133"/>
                  <a:gd name="T6" fmla="*/ 52 w 124"/>
                  <a:gd name="T7" fmla="*/ 32 h 133"/>
                  <a:gd name="T8" fmla="*/ 1 w 124"/>
                  <a:gd name="T9" fmla="*/ 64 h 133"/>
                  <a:gd name="T10" fmla="*/ 0 w 124"/>
                  <a:gd name="T11" fmla="*/ 79 h 133"/>
                  <a:gd name="T12" fmla="*/ 19 w 124"/>
                  <a:gd name="T13" fmla="*/ 133 h 133"/>
                  <a:gd name="T14" fmla="*/ 83 w 124"/>
                  <a:gd name="T15" fmla="*/ 41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33">
                    <a:moveTo>
                      <a:pt x="83" y="41"/>
                    </a:moveTo>
                    <a:cubicBezTo>
                      <a:pt x="108" y="30"/>
                      <a:pt x="120" y="13"/>
                      <a:pt x="124" y="0"/>
                    </a:cubicBezTo>
                    <a:cubicBezTo>
                      <a:pt x="123" y="0"/>
                      <a:pt x="123" y="0"/>
                      <a:pt x="123" y="0"/>
                    </a:cubicBezTo>
                    <a:cubicBezTo>
                      <a:pt x="112" y="23"/>
                      <a:pt x="90" y="27"/>
                      <a:pt x="52" y="32"/>
                    </a:cubicBezTo>
                    <a:cubicBezTo>
                      <a:pt x="29" y="35"/>
                      <a:pt x="12" y="48"/>
                      <a:pt x="1" y="64"/>
                    </a:cubicBezTo>
                    <a:cubicBezTo>
                      <a:pt x="0" y="69"/>
                      <a:pt x="0" y="74"/>
                      <a:pt x="0" y="79"/>
                    </a:cubicBezTo>
                    <a:cubicBezTo>
                      <a:pt x="0" y="99"/>
                      <a:pt x="7" y="118"/>
                      <a:pt x="19" y="133"/>
                    </a:cubicBezTo>
                    <a:cubicBezTo>
                      <a:pt x="18" y="68"/>
                      <a:pt x="52" y="54"/>
                      <a:pt x="8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grpSp>
    </p:spTree>
    <p:extLst>
      <p:ext uri="{BB962C8B-B14F-4D97-AF65-F5344CB8AC3E}">
        <p14:creationId xmlns:p14="http://schemas.microsoft.com/office/powerpoint/2010/main" val="349695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p:cNvPicPr>
            <a:picLocks noChangeAspect="1"/>
          </p:cNvPicPr>
          <p:nvPr/>
        </p:nvPicPr>
        <p:blipFill>
          <a:blip r:embed="rId2"/>
          <a:stretch>
            <a:fillRect/>
          </a:stretch>
        </p:blipFill>
        <p:spPr>
          <a:xfrm>
            <a:off x="8410612" y="2838262"/>
            <a:ext cx="3781388" cy="4019738"/>
          </a:xfrm>
          <a:prstGeom prst="rect">
            <a:avLst/>
          </a:prstGeom>
        </p:spPr>
      </p:pic>
      <p:sp>
        <p:nvSpPr>
          <p:cNvPr id="2" name="Pladsholder til slidenummer 1"/>
          <p:cNvSpPr>
            <a:spLocks noGrp="1"/>
          </p:cNvSpPr>
          <p:nvPr>
            <p:ph type="sldNum" sz="quarter" idx="4"/>
          </p:nvPr>
        </p:nvSpPr>
        <p:spPr/>
        <p:txBody>
          <a:bodyPr/>
          <a:lstStyle/>
          <a:p>
            <a:fld id="{D8D877B3-D348-4611-9BDB-C5374591D951}" type="slidenum">
              <a:rPr lang="en-US" smtClean="0"/>
              <a:pPr/>
              <a:t>10</a:t>
            </a:fld>
            <a:endParaRPr lang="en-US" dirty="0"/>
          </a:p>
        </p:txBody>
      </p:sp>
      <p:sp>
        <p:nvSpPr>
          <p:cNvPr id="3" name="Titel 2"/>
          <p:cNvSpPr>
            <a:spLocks noGrp="1"/>
          </p:cNvSpPr>
          <p:nvPr>
            <p:ph type="title"/>
          </p:nvPr>
        </p:nvSpPr>
        <p:spPr>
          <a:xfrm>
            <a:off x="538068" y="341573"/>
            <a:ext cx="10182484" cy="1474385"/>
          </a:xfrm>
        </p:spPr>
        <p:txBody>
          <a:bodyPr/>
          <a:lstStyle/>
          <a:p>
            <a:r>
              <a:rPr lang="da-DK" sz="2800" dirty="0">
                <a:hlinkClick r:id="rId3"/>
              </a:rPr>
              <a:t>Procedure for årlig kvalitetsopfølgning og uddannelsesevaluering</a:t>
            </a:r>
            <a:endParaRPr lang="da-DK" sz="2800" dirty="0"/>
          </a:p>
        </p:txBody>
      </p:sp>
      <p:sp>
        <p:nvSpPr>
          <p:cNvPr id="26" name="Pladsholder til tekst 3"/>
          <p:cNvSpPr>
            <a:spLocks noGrp="1"/>
          </p:cNvSpPr>
          <p:nvPr>
            <p:ph type="body" sz="quarter" idx="12"/>
          </p:nvPr>
        </p:nvSpPr>
        <p:spPr>
          <a:xfrm>
            <a:off x="768432" y="1628502"/>
            <a:ext cx="8828241" cy="4501539"/>
          </a:xfrm>
        </p:spPr>
        <p:txBody>
          <a:bodyPr>
            <a:normAutofit/>
          </a:bodyPr>
          <a:lstStyle/>
          <a:p>
            <a:pPr marL="361950" indent="-361950"/>
            <a:r>
              <a:rPr lang="da-DK" sz="1900" dirty="0"/>
              <a:t>Der gennemføres på </a:t>
            </a:r>
            <a:r>
              <a:rPr lang="da-DK" sz="1900" b="1" i="1" dirty="0"/>
              <a:t>uddannelsesniveau:</a:t>
            </a:r>
            <a:r>
              <a:rPr lang="da-DK" sz="2000" dirty="0"/>
              <a:t> </a:t>
            </a:r>
          </a:p>
          <a:p>
            <a:pPr marL="801688">
              <a:buFont typeface="Wingdings" panose="05000000000000000000" pitchFamily="2" charset="2"/>
              <a:buChar char="Ø"/>
            </a:pPr>
            <a:r>
              <a:rPr lang="da-DK" b="1" i="1" dirty="0"/>
              <a:t>Uddannelsesevaluering hvert 6. år </a:t>
            </a:r>
            <a:r>
              <a:rPr lang="da-DK" dirty="0"/>
              <a:t>med deltagelse af eksterne eksperter (nuværende selvevaluering)</a:t>
            </a:r>
          </a:p>
          <a:p>
            <a:pPr marL="801688">
              <a:buFont typeface="Wingdings" panose="05000000000000000000" pitchFamily="2" charset="2"/>
              <a:buChar char="Ø"/>
            </a:pPr>
            <a:r>
              <a:rPr lang="da-DK" b="1" i="1" dirty="0"/>
              <a:t>Kvalitetsstatus hvert 2. år</a:t>
            </a:r>
          </a:p>
          <a:p>
            <a:pPr marL="801688">
              <a:buFont typeface="Wingdings" panose="05000000000000000000" pitchFamily="2" charset="2"/>
              <a:buChar char="Ø"/>
            </a:pPr>
            <a:r>
              <a:rPr lang="da-DK" b="1" i="1" dirty="0"/>
              <a:t>Kvalitetsrapportering hvert 2. år </a:t>
            </a:r>
            <a:endParaRPr lang="da-DK" dirty="0"/>
          </a:p>
        </p:txBody>
      </p:sp>
    </p:spTree>
    <p:extLst>
      <p:ext uri="{BB962C8B-B14F-4D97-AF65-F5344CB8AC3E}">
        <p14:creationId xmlns:p14="http://schemas.microsoft.com/office/powerpoint/2010/main" val="417810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11</a:t>
            </a:fld>
            <a:endParaRPr lang="en-US" dirty="0"/>
          </a:p>
        </p:txBody>
      </p:sp>
      <p:sp>
        <p:nvSpPr>
          <p:cNvPr id="4" name="Pladsholder til tekst 3"/>
          <p:cNvSpPr>
            <a:spLocks noGrp="1"/>
          </p:cNvSpPr>
          <p:nvPr>
            <p:ph type="body" sz="quarter" idx="12"/>
          </p:nvPr>
        </p:nvSpPr>
        <p:spPr>
          <a:xfrm>
            <a:off x="587375" y="1634444"/>
            <a:ext cx="10620095" cy="4135177"/>
          </a:xfrm>
        </p:spPr>
        <p:txBody>
          <a:bodyPr/>
          <a:lstStyle/>
          <a:p>
            <a:pPr marL="361950" indent="-361950"/>
            <a:r>
              <a:rPr lang="da-DK" sz="1900" dirty="0"/>
              <a:t>På </a:t>
            </a:r>
            <a:r>
              <a:rPr lang="da-DK" sz="1900" b="1" i="1" dirty="0"/>
              <a:t>ledelsesniveau</a:t>
            </a:r>
            <a:r>
              <a:rPr lang="da-DK" sz="1900" dirty="0"/>
              <a:t> udarbejdes</a:t>
            </a:r>
            <a:r>
              <a:rPr lang="da-DK" sz="1900" b="1" i="1" dirty="0"/>
              <a:t>:</a:t>
            </a:r>
            <a:endParaRPr lang="da-DK" sz="1900" dirty="0"/>
          </a:p>
          <a:p>
            <a:pPr marL="801688">
              <a:buFont typeface="Wingdings" panose="05000000000000000000" pitchFamily="2" charset="2"/>
              <a:buChar char="Ø"/>
            </a:pPr>
            <a:r>
              <a:rPr lang="da-DK" b="1" i="1" dirty="0"/>
              <a:t>Fakultetsberetning hvert 2. år</a:t>
            </a:r>
            <a:endParaRPr lang="da-DK" dirty="0"/>
          </a:p>
          <a:p>
            <a:pPr marL="801688">
              <a:buFont typeface="Wingdings" panose="05000000000000000000" pitchFamily="2" charset="2"/>
              <a:buChar char="Ø"/>
            </a:pPr>
            <a:r>
              <a:rPr lang="da-DK" b="1" i="1" dirty="0"/>
              <a:t>Fælles Service-beretning hvert 2. år</a:t>
            </a:r>
          </a:p>
          <a:p>
            <a:pPr marL="801688">
              <a:buFont typeface="Wingdings" panose="05000000000000000000" pitchFamily="2" charset="2"/>
              <a:buChar char="Ø"/>
            </a:pPr>
            <a:r>
              <a:rPr lang="da-DK" b="1" i="1" dirty="0"/>
              <a:t>Institutionsberetning hvert 2. år</a:t>
            </a:r>
            <a:endParaRPr lang="da-DK" dirty="0"/>
          </a:p>
        </p:txBody>
      </p:sp>
      <p:pic>
        <p:nvPicPr>
          <p:cNvPr id="6" name="Billed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654" y="1747319"/>
            <a:ext cx="6592876" cy="4361993"/>
          </a:xfrm>
          <a:prstGeom prst="rect">
            <a:avLst/>
          </a:prstGeom>
        </p:spPr>
      </p:pic>
      <p:sp>
        <p:nvSpPr>
          <p:cNvPr id="9" name="Titel 2">
            <a:extLst>
              <a:ext uri="{FF2B5EF4-FFF2-40B4-BE49-F238E27FC236}">
                <a16:creationId xmlns:a16="http://schemas.microsoft.com/office/drawing/2014/main" id="{50BCABB5-4069-0280-6FD1-297C528F4E75}"/>
              </a:ext>
            </a:extLst>
          </p:cNvPr>
          <p:cNvSpPr>
            <a:spLocks noGrp="1"/>
          </p:cNvSpPr>
          <p:nvPr>
            <p:ph type="title"/>
          </p:nvPr>
        </p:nvSpPr>
        <p:spPr>
          <a:xfrm>
            <a:off x="538068" y="341573"/>
            <a:ext cx="10182484" cy="1474385"/>
          </a:xfrm>
        </p:spPr>
        <p:txBody>
          <a:bodyPr/>
          <a:lstStyle/>
          <a:p>
            <a:r>
              <a:rPr lang="da-DK" sz="2800" dirty="0">
                <a:hlinkClick r:id="rId4"/>
              </a:rPr>
              <a:t>Procedure for årlig kvalitetsopfølgning og uddannelsesevaluering</a:t>
            </a:r>
            <a:endParaRPr lang="da-DK" sz="2800" dirty="0"/>
          </a:p>
        </p:txBody>
      </p:sp>
    </p:spTree>
    <p:extLst>
      <p:ext uri="{BB962C8B-B14F-4D97-AF65-F5344CB8AC3E}">
        <p14:creationId xmlns:p14="http://schemas.microsoft.com/office/powerpoint/2010/main" val="2415362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B268A33D-E34A-6335-5CBC-CFF0342B9624}"/>
              </a:ext>
            </a:extLst>
          </p:cNvPr>
          <p:cNvSpPr>
            <a:spLocks noGrp="1"/>
          </p:cNvSpPr>
          <p:nvPr>
            <p:ph type="sldNum" sz="quarter" idx="13"/>
          </p:nvPr>
        </p:nvSpPr>
        <p:spPr>
          <a:xfrm>
            <a:off x="11339513" y="593725"/>
            <a:ext cx="571500" cy="227013"/>
          </a:xfrm>
          <a:prstGeom prst="rect">
            <a:avLst/>
          </a:prstGeom>
          <a:noFill/>
        </p:spPr>
        <p:txBody>
          <a:bodyPr vert="horz" lIns="0" tIns="0" rIns="0" bIns="0" rtlCol="0" anchor="ctr"/>
          <a:lstStyle>
            <a:defPPr>
              <a:defRPr lang="da-DK"/>
            </a:defPPr>
            <a:lvl1pPr algn="r" defTabSz="914400" rtl="0" eaLnBrk="1" fontAlgn="auto" hangingPunct="1">
              <a:spcBef>
                <a:spcPts val="0"/>
              </a:spcBef>
              <a:spcAft>
                <a:spcPts val="0"/>
              </a:spcAft>
              <a:defRPr sz="750" b="1" i="0" kern="1200">
                <a:solidFill>
                  <a:schemeClr val="tx1">
                    <a:alpha val="70000"/>
                  </a:schemeClr>
                </a:solidFill>
                <a:latin typeface="+mn-lt"/>
                <a:ea typeface="Montserrat Medium" charset="0"/>
                <a:cs typeface="Montserrat Medium"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fld id="{417A4D88-C29E-41AC-956D-F4463DF10184}" type="slidenum">
              <a:rPr lang="en-US" smtClean="0"/>
              <a:pPr>
                <a:defRPr/>
              </a:pPr>
              <a:t>12</a:t>
            </a:fld>
            <a:endParaRPr lang="en-US" dirty="0"/>
          </a:p>
        </p:txBody>
      </p:sp>
      <p:cxnSp>
        <p:nvCxnSpPr>
          <p:cNvPr id="9" name="Lige pilforbindelse 8">
            <a:extLst>
              <a:ext uri="{FF2B5EF4-FFF2-40B4-BE49-F238E27FC236}">
                <a16:creationId xmlns:a16="http://schemas.microsoft.com/office/drawing/2014/main" id="{1CC5830A-BC27-78F3-B993-13A116D8C656}"/>
              </a:ext>
            </a:extLst>
          </p:cNvPr>
          <p:cNvCxnSpPr/>
          <p:nvPr/>
        </p:nvCxnSpPr>
        <p:spPr>
          <a:xfrm>
            <a:off x="423863" y="4513263"/>
            <a:ext cx="11342687"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Rektangel 71">
            <a:extLst>
              <a:ext uri="{FF2B5EF4-FFF2-40B4-BE49-F238E27FC236}">
                <a16:creationId xmlns:a16="http://schemas.microsoft.com/office/drawing/2014/main" id="{F1312328-3589-38E8-3025-E7F956377213}"/>
              </a:ext>
            </a:extLst>
          </p:cNvPr>
          <p:cNvSpPr/>
          <p:nvPr/>
        </p:nvSpPr>
        <p:spPr>
          <a:xfrm>
            <a:off x="4294188" y="3387725"/>
            <a:ext cx="698500" cy="474663"/>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Datapakke klar med kvantitative indikatorer</a:t>
            </a:r>
          </a:p>
        </p:txBody>
      </p:sp>
      <p:sp>
        <p:nvSpPr>
          <p:cNvPr id="76" name="Rektangel 75">
            <a:extLst>
              <a:ext uri="{FF2B5EF4-FFF2-40B4-BE49-F238E27FC236}">
                <a16:creationId xmlns:a16="http://schemas.microsoft.com/office/drawing/2014/main" id="{29F21848-9D7E-2A3B-691F-BD5875185C17}"/>
              </a:ext>
            </a:extLst>
          </p:cNvPr>
          <p:cNvSpPr/>
          <p:nvPr/>
        </p:nvSpPr>
        <p:spPr>
          <a:xfrm>
            <a:off x="1897063" y="3505200"/>
            <a:ext cx="896937" cy="7159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6"/>
                </a:solidFill>
              </a:rPr>
              <a:t>Rektoratet fastlægger grænseværdier for indikatorer til det kommende studieår</a:t>
            </a:r>
          </a:p>
        </p:txBody>
      </p:sp>
      <p:sp>
        <p:nvSpPr>
          <p:cNvPr id="145" name="Rektangel 144">
            <a:extLst>
              <a:ext uri="{FF2B5EF4-FFF2-40B4-BE49-F238E27FC236}">
                <a16:creationId xmlns:a16="http://schemas.microsoft.com/office/drawing/2014/main" id="{978D7E28-1D10-C3CC-8A6D-5353813270BF}"/>
              </a:ext>
            </a:extLst>
          </p:cNvPr>
          <p:cNvSpPr/>
          <p:nvPr/>
        </p:nvSpPr>
        <p:spPr>
          <a:xfrm>
            <a:off x="6640513" y="3122613"/>
            <a:ext cx="1031875" cy="7397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Fakulteter udarbejder fakultetsberetninger, der behandles i direktionen</a:t>
            </a:r>
          </a:p>
        </p:txBody>
      </p:sp>
      <p:sp>
        <p:nvSpPr>
          <p:cNvPr id="153" name="Rektangel 152">
            <a:extLst>
              <a:ext uri="{FF2B5EF4-FFF2-40B4-BE49-F238E27FC236}">
                <a16:creationId xmlns:a16="http://schemas.microsoft.com/office/drawing/2014/main" id="{1E51887D-18A7-3EB8-A97B-C9BC9D9BC6F9}"/>
              </a:ext>
            </a:extLst>
          </p:cNvPr>
          <p:cNvSpPr/>
          <p:nvPr/>
        </p:nvSpPr>
        <p:spPr>
          <a:xfrm>
            <a:off x="8161338" y="2597150"/>
            <a:ext cx="1287462" cy="7810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Rektoratet udarbejder institutionsberetning, der først behandles i DSUR og derefter i bestyrelsen</a:t>
            </a:r>
          </a:p>
        </p:txBody>
      </p:sp>
      <p:cxnSp>
        <p:nvCxnSpPr>
          <p:cNvPr id="155" name="Lige pilforbindelse 154">
            <a:extLst>
              <a:ext uri="{FF2B5EF4-FFF2-40B4-BE49-F238E27FC236}">
                <a16:creationId xmlns:a16="http://schemas.microsoft.com/office/drawing/2014/main" id="{0CFE6452-3794-3C6B-6171-6A0BE8050802}"/>
              </a:ext>
            </a:extLst>
          </p:cNvPr>
          <p:cNvCxnSpPr>
            <a:stCxn id="153" idx="2"/>
            <a:endCxn id="149" idx="1"/>
          </p:cNvCxnSpPr>
          <p:nvPr/>
        </p:nvCxnSpPr>
        <p:spPr>
          <a:xfrm>
            <a:off x="8804275" y="3378200"/>
            <a:ext cx="9525" cy="8382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Lige forbindelse 181">
            <a:extLst>
              <a:ext uri="{FF2B5EF4-FFF2-40B4-BE49-F238E27FC236}">
                <a16:creationId xmlns:a16="http://schemas.microsoft.com/office/drawing/2014/main" id="{8CD5D9A5-2CFC-711C-32FE-B2F63EB55376}"/>
              </a:ext>
            </a:extLst>
          </p:cNvPr>
          <p:cNvCxnSpPr/>
          <p:nvPr/>
        </p:nvCxnSpPr>
        <p:spPr>
          <a:xfrm>
            <a:off x="458788" y="4454525"/>
            <a:ext cx="0" cy="144463"/>
          </a:xfrm>
          <a:prstGeom prst="line">
            <a:avLst/>
          </a:prstGeom>
        </p:spPr>
        <p:style>
          <a:lnRef idx="1">
            <a:schemeClr val="accent1"/>
          </a:lnRef>
          <a:fillRef idx="0">
            <a:schemeClr val="accent1"/>
          </a:fillRef>
          <a:effectRef idx="0">
            <a:schemeClr val="accent1"/>
          </a:effectRef>
          <a:fontRef idx="minor">
            <a:schemeClr val="tx1"/>
          </a:fontRef>
        </p:style>
      </p:cxnSp>
      <p:sp>
        <p:nvSpPr>
          <p:cNvPr id="149514" name="Tekstfelt 182">
            <a:extLst>
              <a:ext uri="{FF2B5EF4-FFF2-40B4-BE49-F238E27FC236}">
                <a16:creationId xmlns:a16="http://schemas.microsoft.com/office/drawing/2014/main" id="{D38000A0-6EE8-00A9-ABF1-A2E7D5471248}"/>
              </a:ext>
            </a:extLst>
          </p:cNvPr>
          <p:cNvSpPr txBox="1">
            <a:spLocks noChangeArrowheads="1"/>
          </p:cNvSpPr>
          <p:nvPr/>
        </p:nvSpPr>
        <p:spPr bwMode="auto">
          <a:xfrm>
            <a:off x="398463" y="4346575"/>
            <a:ext cx="1101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800"/>
              <a:t>1. halvår (ulige år)</a:t>
            </a:r>
          </a:p>
        </p:txBody>
      </p:sp>
      <p:sp>
        <p:nvSpPr>
          <p:cNvPr id="192" name="Rektangel 191">
            <a:extLst>
              <a:ext uri="{FF2B5EF4-FFF2-40B4-BE49-F238E27FC236}">
                <a16:creationId xmlns:a16="http://schemas.microsoft.com/office/drawing/2014/main" id="{82213AB4-356E-EB46-9D69-380429E1568C}"/>
              </a:ext>
            </a:extLst>
          </p:cNvPr>
          <p:cNvSpPr/>
          <p:nvPr/>
        </p:nvSpPr>
        <p:spPr>
          <a:xfrm>
            <a:off x="5681663" y="4906963"/>
            <a:ext cx="579437" cy="38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Danmarks Studieundersøgelse</a:t>
            </a:r>
          </a:p>
        </p:txBody>
      </p:sp>
      <p:sp>
        <p:nvSpPr>
          <p:cNvPr id="201" name="Rektangel 200">
            <a:extLst>
              <a:ext uri="{FF2B5EF4-FFF2-40B4-BE49-F238E27FC236}">
                <a16:creationId xmlns:a16="http://schemas.microsoft.com/office/drawing/2014/main" id="{CBF6F84B-BA1A-63E1-F5C7-06773AC683C2}"/>
              </a:ext>
            </a:extLst>
          </p:cNvPr>
          <p:cNvSpPr/>
          <p:nvPr/>
        </p:nvSpPr>
        <p:spPr>
          <a:xfrm>
            <a:off x="2632075" y="4922838"/>
            <a:ext cx="700088" cy="385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studiemiljø</a:t>
            </a:r>
          </a:p>
        </p:txBody>
      </p:sp>
      <p:cxnSp>
        <p:nvCxnSpPr>
          <p:cNvPr id="90" name="Lige forbindelse 89">
            <a:extLst>
              <a:ext uri="{FF2B5EF4-FFF2-40B4-BE49-F238E27FC236}">
                <a16:creationId xmlns:a16="http://schemas.microsoft.com/office/drawing/2014/main" id="{C58C5138-F6C0-96C2-10A3-C8FB78CFC937}"/>
              </a:ext>
            </a:extLst>
          </p:cNvPr>
          <p:cNvCxnSpPr/>
          <p:nvPr/>
        </p:nvCxnSpPr>
        <p:spPr>
          <a:xfrm>
            <a:off x="3179763" y="4478338"/>
            <a:ext cx="0"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149518" name="Tekstfelt 90">
            <a:extLst>
              <a:ext uri="{FF2B5EF4-FFF2-40B4-BE49-F238E27FC236}">
                <a16:creationId xmlns:a16="http://schemas.microsoft.com/office/drawing/2014/main" id="{BFB56090-0C3D-3C28-FDE3-AFE9F018383D}"/>
              </a:ext>
            </a:extLst>
          </p:cNvPr>
          <p:cNvSpPr txBox="1">
            <a:spLocks noChangeArrowheads="1"/>
          </p:cNvSpPr>
          <p:nvPr/>
        </p:nvSpPr>
        <p:spPr bwMode="auto">
          <a:xfrm>
            <a:off x="3143250" y="4346575"/>
            <a:ext cx="1101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800"/>
              <a:t>2. halvår (ulige år)</a:t>
            </a:r>
          </a:p>
        </p:txBody>
      </p:sp>
      <p:cxnSp>
        <p:nvCxnSpPr>
          <p:cNvPr id="93" name="Lige forbindelse 92">
            <a:extLst>
              <a:ext uri="{FF2B5EF4-FFF2-40B4-BE49-F238E27FC236}">
                <a16:creationId xmlns:a16="http://schemas.microsoft.com/office/drawing/2014/main" id="{E240F019-1A79-BDFB-8A32-E54967F2D3DE}"/>
              </a:ext>
            </a:extLst>
          </p:cNvPr>
          <p:cNvCxnSpPr/>
          <p:nvPr/>
        </p:nvCxnSpPr>
        <p:spPr>
          <a:xfrm>
            <a:off x="5899150" y="4464050"/>
            <a:ext cx="0" cy="144463"/>
          </a:xfrm>
          <a:prstGeom prst="line">
            <a:avLst/>
          </a:prstGeom>
        </p:spPr>
        <p:style>
          <a:lnRef idx="1">
            <a:schemeClr val="accent1"/>
          </a:lnRef>
          <a:fillRef idx="0">
            <a:schemeClr val="accent1"/>
          </a:fillRef>
          <a:effectRef idx="0">
            <a:schemeClr val="accent1"/>
          </a:effectRef>
          <a:fontRef idx="minor">
            <a:schemeClr val="tx1"/>
          </a:fontRef>
        </p:style>
      </p:cxnSp>
      <p:sp>
        <p:nvSpPr>
          <p:cNvPr id="149520" name="Tekstfelt 93">
            <a:extLst>
              <a:ext uri="{FF2B5EF4-FFF2-40B4-BE49-F238E27FC236}">
                <a16:creationId xmlns:a16="http://schemas.microsoft.com/office/drawing/2014/main" id="{F34EE8E1-6E33-FF4D-B96D-FFF206AA3B17}"/>
              </a:ext>
            </a:extLst>
          </p:cNvPr>
          <p:cNvSpPr txBox="1">
            <a:spLocks noChangeArrowheads="1"/>
          </p:cNvSpPr>
          <p:nvPr/>
        </p:nvSpPr>
        <p:spPr bwMode="auto">
          <a:xfrm>
            <a:off x="5846763" y="4346575"/>
            <a:ext cx="11017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800"/>
              <a:t>1. halvår (lige år)</a:t>
            </a:r>
          </a:p>
        </p:txBody>
      </p:sp>
      <p:cxnSp>
        <p:nvCxnSpPr>
          <p:cNvPr id="98" name="Lige forbindelse 97">
            <a:extLst>
              <a:ext uri="{FF2B5EF4-FFF2-40B4-BE49-F238E27FC236}">
                <a16:creationId xmlns:a16="http://schemas.microsoft.com/office/drawing/2014/main" id="{51746EA2-ACE3-AD86-B4BA-1A7ACFE723D9}"/>
              </a:ext>
            </a:extLst>
          </p:cNvPr>
          <p:cNvCxnSpPr/>
          <p:nvPr/>
        </p:nvCxnSpPr>
        <p:spPr>
          <a:xfrm>
            <a:off x="8620125" y="4449763"/>
            <a:ext cx="0" cy="144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Lige forbindelse 98">
            <a:extLst>
              <a:ext uri="{FF2B5EF4-FFF2-40B4-BE49-F238E27FC236}">
                <a16:creationId xmlns:a16="http://schemas.microsoft.com/office/drawing/2014/main" id="{A6AA80E3-777E-4C7E-6D6F-A4A1984D69D1}"/>
              </a:ext>
            </a:extLst>
          </p:cNvPr>
          <p:cNvCxnSpPr/>
          <p:nvPr/>
        </p:nvCxnSpPr>
        <p:spPr>
          <a:xfrm>
            <a:off x="11341100" y="4452938"/>
            <a:ext cx="0" cy="144462"/>
          </a:xfrm>
          <a:prstGeom prst="line">
            <a:avLst/>
          </a:prstGeom>
        </p:spPr>
        <p:style>
          <a:lnRef idx="1">
            <a:schemeClr val="accent1"/>
          </a:lnRef>
          <a:fillRef idx="0">
            <a:schemeClr val="accent1"/>
          </a:fillRef>
          <a:effectRef idx="0">
            <a:schemeClr val="accent1"/>
          </a:effectRef>
          <a:fontRef idx="minor">
            <a:schemeClr val="tx1"/>
          </a:fontRef>
        </p:style>
      </p:cxnSp>
      <p:sp>
        <p:nvSpPr>
          <p:cNvPr id="149523" name="Tekstfelt 99">
            <a:extLst>
              <a:ext uri="{FF2B5EF4-FFF2-40B4-BE49-F238E27FC236}">
                <a16:creationId xmlns:a16="http://schemas.microsoft.com/office/drawing/2014/main" id="{3B62450F-7663-E042-09BE-D004F92C763E}"/>
              </a:ext>
            </a:extLst>
          </p:cNvPr>
          <p:cNvSpPr txBox="1">
            <a:spLocks noChangeArrowheads="1"/>
          </p:cNvSpPr>
          <p:nvPr/>
        </p:nvSpPr>
        <p:spPr bwMode="auto">
          <a:xfrm>
            <a:off x="8574088" y="4346575"/>
            <a:ext cx="11001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800"/>
              <a:t>2. halvår (lige år)</a:t>
            </a:r>
          </a:p>
        </p:txBody>
      </p:sp>
      <p:sp>
        <p:nvSpPr>
          <p:cNvPr id="108" name="Rektangel 107">
            <a:extLst>
              <a:ext uri="{FF2B5EF4-FFF2-40B4-BE49-F238E27FC236}">
                <a16:creationId xmlns:a16="http://schemas.microsoft.com/office/drawing/2014/main" id="{9801E47A-D2B1-79D7-D235-0B520836D1F8}"/>
              </a:ext>
            </a:extLst>
          </p:cNvPr>
          <p:cNvSpPr/>
          <p:nvPr/>
        </p:nvSpPr>
        <p:spPr>
          <a:xfrm>
            <a:off x="5121275" y="3125788"/>
            <a:ext cx="1312863" cy="73818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Institutterne gennemfører for </a:t>
            </a:r>
            <a:r>
              <a:rPr lang="da-DK" sz="800" i="1" dirty="0">
                <a:solidFill>
                  <a:schemeClr val="accent3">
                    <a:lumMod val="75000"/>
                  </a:schemeClr>
                </a:solidFill>
              </a:rPr>
              <a:t>alle</a:t>
            </a:r>
            <a:r>
              <a:rPr lang="da-DK" sz="800" dirty="0">
                <a:solidFill>
                  <a:schemeClr val="accent3">
                    <a:lumMod val="75000"/>
                  </a:schemeClr>
                </a:solidFill>
              </a:rPr>
              <a:t> uddannelser enten kvalitetsstatus, kvalitetsrapportering eller uddannelsesevaluering </a:t>
            </a:r>
          </a:p>
        </p:txBody>
      </p:sp>
      <p:sp>
        <p:nvSpPr>
          <p:cNvPr id="111" name="Rektangel 110">
            <a:extLst>
              <a:ext uri="{FF2B5EF4-FFF2-40B4-BE49-F238E27FC236}">
                <a16:creationId xmlns:a16="http://schemas.microsoft.com/office/drawing/2014/main" id="{816A3846-7002-90C3-EB27-4930B78FED2E}"/>
              </a:ext>
            </a:extLst>
          </p:cNvPr>
          <p:cNvSpPr/>
          <p:nvPr/>
        </p:nvSpPr>
        <p:spPr>
          <a:xfrm>
            <a:off x="6640513" y="2249488"/>
            <a:ext cx="1031875" cy="739775"/>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Fælles Service  udarbejder Fælles Service-beretning, der behandles i direktionen</a:t>
            </a:r>
          </a:p>
        </p:txBody>
      </p:sp>
      <p:cxnSp>
        <p:nvCxnSpPr>
          <p:cNvPr id="10" name="Lige pilforbindelse 9">
            <a:extLst>
              <a:ext uri="{FF2B5EF4-FFF2-40B4-BE49-F238E27FC236}">
                <a16:creationId xmlns:a16="http://schemas.microsoft.com/office/drawing/2014/main" id="{A2B1BBBC-F3C1-6703-0689-2793946BCF01}"/>
              </a:ext>
            </a:extLst>
          </p:cNvPr>
          <p:cNvCxnSpPr>
            <a:endCxn id="145" idx="1"/>
          </p:cNvCxnSpPr>
          <p:nvPr/>
        </p:nvCxnSpPr>
        <p:spPr>
          <a:xfrm>
            <a:off x="6475413" y="3492500"/>
            <a:ext cx="1651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Vinklet forbindelse 19">
            <a:extLst>
              <a:ext uri="{FF2B5EF4-FFF2-40B4-BE49-F238E27FC236}">
                <a16:creationId xmlns:a16="http://schemas.microsoft.com/office/drawing/2014/main" id="{3A0B4B06-E9EF-764E-1A47-7CA23218E2AD}"/>
              </a:ext>
            </a:extLst>
          </p:cNvPr>
          <p:cNvCxnSpPr>
            <a:stCxn id="145" idx="3"/>
            <a:endCxn id="153" idx="1"/>
          </p:cNvCxnSpPr>
          <p:nvPr/>
        </p:nvCxnSpPr>
        <p:spPr>
          <a:xfrm flipV="1">
            <a:off x="7672388" y="2987675"/>
            <a:ext cx="488950" cy="504825"/>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Vinklet forbindelse 23">
            <a:extLst>
              <a:ext uri="{FF2B5EF4-FFF2-40B4-BE49-F238E27FC236}">
                <a16:creationId xmlns:a16="http://schemas.microsoft.com/office/drawing/2014/main" id="{E9761450-45DE-8612-0D3E-D3A1E1114883}"/>
              </a:ext>
            </a:extLst>
          </p:cNvPr>
          <p:cNvCxnSpPr>
            <a:stCxn id="111" idx="3"/>
            <a:endCxn id="153" idx="1"/>
          </p:cNvCxnSpPr>
          <p:nvPr/>
        </p:nvCxnSpPr>
        <p:spPr>
          <a:xfrm>
            <a:off x="7672388" y="2619375"/>
            <a:ext cx="488950" cy="368300"/>
          </a:xfrm>
          <a:prstGeom prst="bentConnector3">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Vinklet forbindelse 26">
            <a:extLst>
              <a:ext uri="{FF2B5EF4-FFF2-40B4-BE49-F238E27FC236}">
                <a16:creationId xmlns:a16="http://schemas.microsoft.com/office/drawing/2014/main" id="{DC308A5F-2F6D-AE53-69DA-109B4052AFE0}"/>
              </a:ext>
            </a:extLst>
          </p:cNvPr>
          <p:cNvCxnSpPr>
            <a:stCxn id="72" idx="2"/>
            <a:endCxn id="69" idx="0"/>
          </p:cNvCxnSpPr>
          <p:nvPr/>
        </p:nvCxnSpPr>
        <p:spPr>
          <a:xfrm rot="16200000" flipH="1">
            <a:off x="4548188" y="3957638"/>
            <a:ext cx="641350" cy="450850"/>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CED90FE4-B5AE-A0B9-DE4D-56F483573CE6}"/>
              </a:ext>
            </a:extLst>
          </p:cNvPr>
          <p:cNvSpPr/>
          <p:nvPr/>
        </p:nvSpPr>
        <p:spPr>
          <a:xfrm>
            <a:off x="5072063" y="4503738"/>
            <a:ext cx="46037"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78" name="Højre klammeparentes 77">
            <a:extLst>
              <a:ext uri="{FF2B5EF4-FFF2-40B4-BE49-F238E27FC236}">
                <a16:creationId xmlns:a16="http://schemas.microsoft.com/office/drawing/2014/main" id="{3B51A325-B183-93C3-646F-52620666F52C}"/>
              </a:ext>
            </a:extLst>
          </p:cNvPr>
          <p:cNvSpPr/>
          <p:nvPr/>
        </p:nvSpPr>
        <p:spPr>
          <a:xfrm rot="16200000">
            <a:off x="6083300" y="3273426"/>
            <a:ext cx="217487" cy="2112962"/>
          </a:xfrm>
          <a:prstGeom prst="rightBrace">
            <a:avLst>
              <a:gd name="adj1" fmla="val 12167"/>
              <a:gd name="adj2" fmla="val 30539"/>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135" name="Lige pilforbindelse 134">
            <a:extLst>
              <a:ext uri="{FF2B5EF4-FFF2-40B4-BE49-F238E27FC236}">
                <a16:creationId xmlns:a16="http://schemas.microsoft.com/office/drawing/2014/main" id="{644A0EFC-35D3-024E-B417-AD8417E7472D}"/>
              </a:ext>
            </a:extLst>
          </p:cNvPr>
          <p:cNvCxnSpPr>
            <a:stCxn id="108" idx="2"/>
            <a:endCxn id="78" idx="1"/>
          </p:cNvCxnSpPr>
          <p:nvPr/>
        </p:nvCxnSpPr>
        <p:spPr>
          <a:xfrm>
            <a:off x="5778500" y="3863975"/>
            <a:ext cx="3175" cy="35718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7" name="Højre klammeparentes 146">
            <a:extLst>
              <a:ext uri="{FF2B5EF4-FFF2-40B4-BE49-F238E27FC236}">
                <a16:creationId xmlns:a16="http://schemas.microsoft.com/office/drawing/2014/main" id="{6F0CFCBF-8C02-5439-9E91-D960F2269A78}"/>
              </a:ext>
            </a:extLst>
          </p:cNvPr>
          <p:cNvSpPr/>
          <p:nvPr/>
        </p:nvSpPr>
        <p:spPr>
          <a:xfrm rot="16200000">
            <a:off x="7608094" y="3861594"/>
            <a:ext cx="215900" cy="935038"/>
          </a:xfrm>
          <a:prstGeom prst="rightBrace">
            <a:avLst>
              <a:gd name="adj1" fmla="val 12167"/>
              <a:gd name="adj2" fmla="val 30539"/>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sp>
        <p:nvSpPr>
          <p:cNvPr id="149" name="Højre klammeparentes 148">
            <a:extLst>
              <a:ext uri="{FF2B5EF4-FFF2-40B4-BE49-F238E27FC236}">
                <a16:creationId xmlns:a16="http://schemas.microsoft.com/office/drawing/2014/main" id="{FA952870-45AB-E453-F30A-F64F5220FF58}"/>
              </a:ext>
            </a:extLst>
          </p:cNvPr>
          <p:cNvSpPr/>
          <p:nvPr/>
        </p:nvSpPr>
        <p:spPr>
          <a:xfrm rot="16200000">
            <a:off x="8726488" y="3678237"/>
            <a:ext cx="215900" cy="1292225"/>
          </a:xfrm>
          <a:prstGeom prst="rightBrace">
            <a:avLst>
              <a:gd name="adj1" fmla="val 12167"/>
              <a:gd name="adj2" fmla="val 48394"/>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178" name="Vinklet forbindelse 177">
            <a:extLst>
              <a:ext uri="{FF2B5EF4-FFF2-40B4-BE49-F238E27FC236}">
                <a16:creationId xmlns:a16="http://schemas.microsoft.com/office/drawing/2014/main" id="{986D7792-6FDC-09A5-CF78-CF8D7BE3544E}"/>
              </a:ext>
            </a:extLst>
          </p:cNvPr>
          <p:cNvCxnSpPr>
            <a:stCxn id="145" idx="2"/>
            <a:endCxn id="147" idx="1"/>
          </p:cNvCxnSpPr>
          <p:nvPr/>
        </p:nvCxnSpPr>
        <p:spPr>
          <a:xfrm rot="16200000" flipH="1">
            <a:off x="7165975" y="3852863"/>
            <a:ext cx="358775" cy="377825"/>
          </a:xfrm>
          <a:prstGeom prst="bentConnector3">
            <a:avLst>
              <a:gd name="adj1" fmla="val 41594"/>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Lige forbindelse 195">
            <a:extLst>
              <a:ext uri="{FF2B5EF4-FFF2-40B4-BE49-F238E27FC236}">
                <a16:creationId xmlns:a16="http://schemas.microsoft.com/office/drawing/2014/main" id="{4F0A36A3-ACE4-498E-6DD2-3B383341935D}"/>
              </a:ext>
            </a:extLst>
          </p:cNvPr>
          <p:cNvCxnSpPr>
            <a:stCxn id="111" idx="2"/>
            <a:endCxn id="145" idx="0"/>
          </p:cNvCxnSpPr>
          <p:nvPr/>
        </p:nvCxnSpPr>
        <p:spPr>
          <a:xfrm>
            <a:off x="7156450" y="2989263"/>
            <a:ext cx="0" cy="1333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9" name="Lige pilforbindelse 208">
            <a:extLst>
              <a:ext uri="{FF2B5EF4-FFF2-40B4-BE49-F238E27FC236}">
                <a16:creationId xmlns:a16="http://schemas.microsoft.com/office/drawing/2014/main" id="{65B9BE55-6302-195E-BC5D-B16A1454A571}"/>
              </a:ext>
            </a:extLst>
          </p:cNvPr>
          <p:cNvCxnSpPr>
            <a:stCxn id="72" idx="3"/>
          </p:cNvCxnSpPr>
          <p:nvPr/>
        </p:nvCxnSpPr>
        <p:spPr>
          <a:xfrm>
            <a:off x="4992688" y="3625850"/>
            <a:ext cx="127000" cy="47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Lige forbindelse 235">
            <a:extLst>
              <a:ext uri="{FF2B5EF4-FFF2-40B4-BE49-F238E27FC236}">
                <a16:creationId xmlns:a16="http://schemas.microsoft.com/office/drawing/2014/main" id="{12C4F9ED-A662-F669-3D88-0732B0A13FBE}"/>
              </a:ext>
            </a:extLst>
          </p:cNvPr>
          <p:cNvCxnSpPr/>
          <p:nvPr/>
        </p:nvCxnSpPr>
        <p:spPr>
          <a:xfrm>
            <a:off x="7248525" y="4440238"/>
            <a:ext cx="0" cy="7302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7" name="Lige forbindelse 236">
            <a:extLst>
              <a:ext uri="{FF2B5EF4-FFF2-40B4-BE49-F238E27FC236}">
                <a16:creationId xmlns:a16="http://schemas.microsoft.com/office/drawing/2014/main" id="{4CBDDE8D-7F04-997E-0B4C-92DBFDD7B118}"/>
              </a:ext>
            </a:extLst>
          </p:cNvPr>
          <p:cNvCxnSpPr/>
          <p:nvPr/>
        </p:nvCxnSpPr>
        <p:spPr>
          <a:xfrm flipH="1">
            <a:off x="8183563" y="4440238"/>
            <a:ext cx="1587" cy="825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9540" name="Tekstfelt 239">
            <a:extLst>
              <a:ext uri="{FF2B5EF4-FFF2-40B4-BE49-F238E27FC236}">
                <a16:creationId xmlns:a16="http://schemas.microsoft.com/office/drawing/2014/main" id="{1E5C0CEB-B507-6DD8-4BFE-A7BF785DD554}"/>
              </a:ext>
            </a:extLst>
          </p:cNvPr>
          <p:cNvSpPr txBox="1">
            <a:spLocks noChangeArrowheads="1"/>
          </p:cNvSpPr>
          <p:nvPr/>
        </p:nvSpPr>
        <p:spPr bwMode="auto">
          <a:xfrm>
            <a:off x="420688" y="5883275"/>
            <a:ext cx="2160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200" b="1"/>
              <a:t>Evalueringer med studerende</a:t>
            </a:r>
          </a:p>
        </p:txBody>
      </p:sp>
      <p:sp>
        <p:nvSpPr>
          <p:cNvPr id="260" name="Rektangel 259">
            <a:extLst>
              <a:ext uri="{FF2B5EF4-FFF2-40B4-BE49-F238E27FC236}">
                <a16:creationId xmlns:a16="http://schemas.microsoft.com/office/drawing/2014/main" id="{A72BF30F-D862-75FE-032F-EB0116E6BB05}"/>
              </a:ext>
            </a:extLst>
          </p:cNvPr>
          <p:cNvSpPr/>
          <p:nvPr/>
        </p:nvSpPr>
        <p:spPr>
          <a:xfrm>
            <a:off x="7739063" y="3532188"/>
            <a:ext cx="806450" cy="71596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6"/>
                </a:solidFill>
              </a:rPr>
              <a:t>Rektoratet fastlægger grænseværdier for indikatorer til det kommende studieår</a:t>
            </a:r>
          </a:p>
        </p:txBody>
      </p:sp>
      <p:sp>
        <p:nvSpPr>
          <p:cNvPr id="261" name="Rektangel 260">
            <a:extLst>
              <a:ext uri="{FF2B5EF4-FFF2-40B4-BE49-F238E27FC236}">
                <a16:creationId xmlns:a16="http://schemas.microsoft.com/office/drawing/2014/main" id="{F3F44B27-1290-AD8F-8F62-F444C27E73EA}"/>
              </a:ext>
            </a:extLst>
          </p:cNvPr>
          <p:cNvSpPr/>
          <p:nvPr/>
        </p:nvSpPr>
        <p:spPr>
          <a:xfrm>
            <a:off x="10763250" y="3163888"/>
            <a:ext cx="1263650" cy="83185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Institutterne gennemfører for </a:t>
            </a:r>
            <a:r>
              <a:rPr lang="da-DK" sz="800" i="1" dirty="0">
                <a:solidFill>
                  <a:schemeClr val="accent3">
                    <a:lumMod val="75000"/>
                  </a:schemeClr>
                </a:solidFill>
              </a:rPr>
              <a:t>alle</a:t>
            </a:r>
            <a:r>
              <a:rPr lang="da-DK" sz="800" dirty="0">
                <a:solidFill>
                  <a:schemeClr val="accent3">
                    <a:lumMod val="75000"/>
                  </a:schemeClr>
                </a:solidFill>
              </a:rPr>
              <a:t> uddannelser enten kvalitetsstatus, kvalitetsrapportering eller uddannelsesevaluering </a:t>
            </a:r>
          </a:p>
        </p:txBody>
      </p:sp>
      <p:cxnSp>
        <p:nvCxnSpPr>
          <p:cNvPr id="262" name="Vinklet forbindelse 261">
            <a:extLst>
              <a:ext uri="{FF2B5EF4-FFF2-40B4-BE49-F238E27FC236}">
                <a16:creationId xmlns:a16="http://schemas.microsoft.com/office/drawing/2014/main" id="{29B7268F-991C-E6FD-3515-A41E2FB614B5}"/>
              </a:ext>
            </a:extLst>
          </p:cNvPr>
          <p:cNvCxnSpPr>
            <a:stCxn id="273" idx="2"/>
            <a:endCxn id="278" idx="0"/>
          </p:cNvCxnSpPr>
          <p:nvPr/>
        </p:nvCxnSpPr>
        <p:spPr>
          <a:xfrm rot="16200000" flipH="1">
            <a:off x="10129044" y="4067969"/>
            <a:ext cx="593725" cy="277813"/>
          </a:xfrm>
          <a:prstGeom prst="bentConnector3">
            <a:avLst>
              <a:gd name="adj1" fmla="val 5000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63" name="Højre klammeparentes 262">
            <a:extLst>
              <a:ext uri="{FF2B5EF4-FFF2-40B4-BE49-F238E27FC236}">
                <a16:creationId xmlns:a16="http://schemas.microsoft.com/office/drawing/2014/main" id="{A811AC5F-FE3D-A401-6778-376C74527719}"/>
              </a:ext>
            </a:extLst>
          </p:cNvPr>
          <p:cNvSpPr/>
          <p:nvPr/>
        </p:nvSpPr>
        <p:spPr>
          <a:xfrm rot="16200000">
            <a:off x="11657013" y="3400425"/>
            <a:ext cx="217488" cy="1900237"/>
          </a:xfrm>
          <a:prstGeom prst="rightBrace">
            <a:avLst>
              <a:gd name="adj1" fmla="val 12167"/>
              <a:gd name="adj2" fmla="val 30539"/>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264" name="Lige pilforbindelse 263">
            <a:extLst>
              <a:ext uri="{FF2B5EF4-FFF2-40B4-BE49-F238E27FC236}">
                <a16:creationId xmlns:a16="http://schemas.microsoft.com/office/drawing/2014/main" id="{AD6CBD36-A1D7-E575-FF1F-FB0DB961FD26}"/>
              </a:ext>
            </a:extLst>
          </p:cNvPr>
          <p:cNvCxnSpPr>
            <a:stCxn id="261" idx="2"/>
            <a:endCxn id="263" idx="1"/>
          </p:cNvCxnSpPr>
          <p:nvPr/>
        </p:nvCxnSpPr>
        <p:spPr>
          <a:xfrm>
            <a:off x="11395075" y="3995738"/>
            <a:ext cx="1588" cy="24606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5" name="Lige pilforbindelse 264">
            <a:extLst>
              <a:ext uri="{FF2B5EF4-FFF2-40B4-BE49-F238E27FC236}">
                <a16:creationId xmlns:a16="http://schemas.microsoft.com/office/drawing/2014/main" id="{5D4A2ACA-7F89-1E7E-6F9C-17009439A6BE}"/>
              </a:ext>
            </a:extLst>
          </p:cNvPr>
          <p:cNvCxnSpPr/>
          <p:nvPr/>
        </p:nvCxnSpPr>
        <p:spPr>
          <a:xfrm flipV="1">
            <a:off x="10636250" y="3687763"/>
            <a:ext cx="112713" cy="3175"/>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66" name="Lige pilforbindelse 265">
            <a:extLst>
              <a:ext uri="{FF2B5EF4-FFF2-40B4-BE49-F238E27FC236}">
                <a16:creationId xmlns:a16="http://schemas.microsoft.com/office/drawing/2014/main" id="{CBAB7E01-6217-7FC6-51EE-B629A2CF3A75}"/>
              </a:ext>
            </a:extLst>
          </p:cNvPr>
          <p:cNvCxnSpPr>
            <a:stCxn id="260" idx="2"/>
          </p:cNvCxnSpPr>
          <p:nvPr/>
        </p:nvCxnSpPr>
        <p:spPr>
          <a:xfrm>
            <a:off x="8142288" y="4248150"/>
            <a:ext cx="0" cy="29686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3" name="Rektangel 272">
            <a:extLst>
              <a:ext uri="{FF2B5EF4-FFF2-40B4-BE49-F238E27FC236}">
                <a16:creationId xmlns:a16="http://schemas.microsoft.com/office/drawing/2014/main" id="{2215DB03-9547-50A2-F32A-5B41DBDB3B96}"/>
              </a:ext>
            </a:extLst>
          </p:cNvPr>
          <p:cNvSpPr/>
          <p:nvPr/>
        </p:nvSpPr>
        <p:spPr>
          <a:xfrm>
            <a:off x="9937750" y="3435350"/>
            <a:ext cx="700088" cy="474663"/>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3">
                    <a:lumMod val="75000"/>
                  </a:schemeClr>
                </a:solidFill>
              </a:rPr>
              <a:t>Datapakke klar med kvantitative indikatorer</a:t>
            </a:r>
          </a:p>
        </p:txBody>
      </p:sp>
      <p:sp>
        <p:nvSpPr>
          <p:cNvPr id="278" name="Rektangel 277">
            <a:extLst>
              <a:ext uri="{FF2B5EF4-FFF2-40B4-BE49-F238E27FC236}">
                <a16:creationId xmlns:a16="http://schemas.microsoft.com/office/drawing/2014/main" id="{00E51859-014A-A218-C422-838530A8CAFC}"/>
              </a:ext>
            </a:extLst>
          </p:cNvPr>
          <p:cNvSpPr/>
          <p:nvPr/>
        </p:nvSpPr>
        <p:spPr>
          <a:xfrm>
            <a:off x="10542588" y="4503738"/>
            <a:ext cx="44450"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282" name="Rektangel 281">
            <a:extLst>
              <a:ext uri="{FF2B5EF4-FFF2-40B4-BE49-F238E27FC236}">
                <a16:creationId xmlns:a16="http://schemas.microsoft.com/office/drawing/2014/main" id="{9B1ECB51-92ED-EDB7-77E9-60EF527BDE7F}"/>
              </a:ext>
            </a:extLst>
          </p:cNvPr>
          <p:cNvSpPr/>
          <p:nvPr/>
        </p:nvSpPr>
        <p:spPr>
          <a:xfrm>
            <a:off x="1328738" y="4922838"/>
            <a:ext cx="1089025" cy="87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fontAlgn="auto" hangingPunct="1">
              <a:spcBef>
                <a:spcPts val="0"/>
              </a:spcBef>
              <a:spcAft>
                <a:spcPts val="0"/>
              </a:spcAft>
              <a:defRPr/>
            </a:pPr>
            <a:r>
              <a:rPr lang="da-DK" sz="800" dirty="0">
                <a:solidFill>
                  <a:schemeClr val="tx1"/>
                </a:solidFill>
              </a:rPr>
              <a:t>Evaluering af studieaktiviteter:</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Fagligt indhold og pædagogisk kvalitet</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Semesterets sammenhæng og tilrettelæggelse </a:t>
            </a:r>
          </a:p>
        </p:txBody>
      </p:sp>
      <p:sp>
        <p:nvSpPr>
          <p:cNvPr id="284" name="Tekstfelt 283">
            <a:extLst>
              <a:ext uri="{FF2B5EF4-FFF2-40B4-BE49-F238E27FC236}">
                <a16:creationId xmlns:a16="http://schemas.microsoft.com/office/drawing/2014/main" id="{6CAA8252-DAB3-9E31-17F9-9859C67439F2}"/>
              </a:ext>
            </a:extLst>
          </p:cNvPr>
          <p:cNvSpPr txBox="1"/>
          <p:nvPr/>
        </p:nvSpPr>
        <p:spPr>
          <a:xfrm>
            <a:off x="420688" y="2014538"/>
            <a:ext cx="2160587" cy="460375"/>
          </a:xfrm>
          <a:prstGeom prst="rect">
            <a:avLst/>
          </a:prstGeom>
          <a:noFill/>
        </p:spPr>
        <p:txBody>
          <a:bodyPr>
            <a:spAutoFit/>
          </a:bodyPr>
          <a:lstStyle/>
          <a:p>
            <a:pPr eaLnBrk="1" fontAlgn="auto" hangingPunct="1">
              <a:spcBef>
                <a:spcPts val="0"/>
              </a:spcBef>
              <a:spcAft>
                <a:spcPts val="0"/>
              </a:spcAft>
              <a:defRPr/>
            </a:pPr>
            <a:r>
              <a:rPr lang="da-DK" sz="1200" b="1" dirty="0">
                <a:solidFill>
                  <a:schemeClr val="accent6"/>
                </a:solidFill>
                <a:latin typeface="+mn-lt"/>
              </a:rPr>
              <a:t>Kvalitetsopfølgning og -udvikling</a:t>
            </a:r>
          </a:p>
        </p:txBody>
      </p:sp>
      <p:sp>
        <p:nvSpPr>
          <p:cNvPr id="285" name="Højre klammeparentes 284">
            <a:extLst>
              <a:ext uri="{FF2B5EF4-FFF2-40B4-BE49-F238E27FC236}">
                <a16:creationId xmlns:a16="http://schemas.microsoft.com/office/drawing/2014/main" id="{748E08B9-5194-7226-16C8-27B9F9F17F18}"/>
              </a:ext>
            </a:extLst>
          </p:cNvPr>
          <p:cNvSpPr/>
          <p:nvPr/>
        </p:nvSpPr>
        <p:spPr>
          <a:xfrm rot="5400000">
            <a:off x="1936750" y="3546475"/>
            <a:ext cx="217488" cy="2268538"/>
          </a:xfrm>
          <a:prstGeom prst="rightBrace">
            <a:avLst>
              <a:gd name="adj1" fmla="val 12167"/>
              <a:gd name="adj2" fmla="val 5725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sp>
        <p:nvSpPr>
          <p:cNvPr id="287" name="Rektangel 286">
            <a:extLst>
              <a:ext uri="{FF2B5EF4-FFF2-40B4-BE49-F238E27FC236}">
                <a16:creationId xmlns:a16="http://schemas.microsoft.com/office/drawing/2014/main" id="{97B4E313-C42B-46B1-30AD-C0D5DA9740B7}"/>
              </a:ext>
            </a:extLst>
          </p:cNvPr>
          <p:cNvSpPr/>
          <p:nvPr/>
        </p:nvSpPr>
        <p:spPr>
          <a:xfrm>
            <a:off x="3560763" y="4918075"/>
            <a:ext cx="698500" cy="38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studiestart</a:t>
            </a:r>
          </a:p>
        </p:txBody>
      </p:sp>
      <p:cxnSp>
        <p:nvCxnSpPr>
          <p:cNvPr id="289" name="Lige pilforbindelse 288">
            <a:extLst>
              <a:ext uri="{FF2B5EF4-FFF2-40B4-BE49-F238E27FC236}">
                <a16:creationId xmlns:a16="http://schemas.microsoft.com/office/drawing/2014/main" id="{77F46243-89F3-7E73-B07A-22B865A5BAA0}"/>
              </a:ext>
            </a:extLst>
          </p:cNvPr>
          <p:cNvCxnSpPr>
            <a:stCxn id="287" idx="0"/>
          </p:cNvCxnSpPr>
          <p:nvPr/>
        </p:nvCxnSpPr>
        <p:spPr>
          <a:xfrm flipH="1" flipV="1">
            <a:off x="3902075" y="4516438"/>
            <a:ext cx="7938" cy="4016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Lige pilforbindelse 291">
            <a:extLst>
              <a:ext uri="{FF2B5EF4-FFF2-40B4-BE49-F238E27FC236}">
                <a16:creationId xmlns:a16="http://schemas.microsoft.com/office/drawing/2014/main" id="{2F95978F-C7BB-0957-571B-7D1316B97BB8}"/>
              </a:ext>
            </a:extLst>
          </p:cNvPr>
          <p:cNvCxnSpPr/>
          <p:nvPr/>
        </p:nvCxnSpPr>
        <p:spPr>
          <a:xfrm flipH="1" flipV="1">
            <a:off x="2971800" y="4519613"/>
            <a:ext cx="11113" cy="40798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95" name="Lige pilforbindelse 294">
            <a:extLst>
              <a:ext uri="{FF2B5EF4-FFF2-40B4-BE49-F238E27FC236}">
                <a16:creationId xmlns:a16="http://schemas.microsoft.com/office/drawing/2014/main" id="{FBEF9799-FED9-C396-1EAA-206C72FEFB01}"/>
              </a:ext>
            </a:extLst>
          </p:cNvPr>
          <p:cNvCxnSpPr>
            <a:stCxn id="282" idx="0"/>
            <a:endCxn id="285" idx="1"/>
          </p:cNvCxnSpPr>
          <p:nvPr/>
        </p:nvCxnSpPr>
        <p:spPr>
          <a:xfrm flipV="1">
            <a:off x="1873250" y="4789488"/>
            <a:ext cx="7938" cy="13335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98" name="Rektangel 297">
            <a:extLst>
              <a:ext uri="{FF2B5EF4-FFF2-40B4-BE49-F238E27FC236}">
                <a16:creationId xmlns:a16="http://schemas.microsoft.com/office/drawing/2014/main" id="{16462004-8006-42F6-A64D-94FF901B6A92}"/>
              </a:ext>
            </a:extLst>
          </p:cNvPr>
          <p:cNvSpPr/>
          <p:nvPr/>
        </p:nvSpPr>
        <p:spPr>
          <a:xfrm>
            <a:off x="4424363" y="4906963"/>
            <a:ext cx="1179512" cy="87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fontAlgn="auto" hangingPunct="1">
              <a:spcBef>
                <a:spcPts val="0"/>
              </a:spcBef>
              <a:spcAft>
                <a:spcPts val="0"/>
              </a:spcAft>
              <a:defRPr/>
            </a:pPr>
            <a:r>
              <a:rPr lang="da-DK" sz="800" dirty="0">
                <a:solidFill>
                  <a:schemeClr val="tx1"/>
                </a:solidFill>
              </a:rPr>
              <a:t>Evaluering af studieaktiviteter:</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Fagligt indhold og pædagogisk kvalitet</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Semesterets sammenhæng og tilrettelæggelse </a:t>
            </a:r>
          </a:p>
        </p:txBody>
      </p:sp>
      <p:sp>
        <p:nvSpPr>
          <p:cNvPr id="299" name="Højre klammeparentes 298">
            <a:extLst>
              <a:ext uri="{FF2B5EF4-FFF2-40B4-BE49-F238E27FC236}">
                <a16:creationId xmlns:a16="http://schemas.microsoft.com/office/drawing/2014/main" id="{A71E0719-9AD1-9B22-B1B4-7ED28EA104E3}"/>
              </a:ext>
            </a:extLst>
          </p:cNvPr>
          <p:cNvSpPr/>
          <p:nvPr/>
        </p:nvSpPr>
        <p:spPr>
          <a:xfrm rot="5400000">
            <a:off x="4838700" y="3448051"/>
            <a:ext cx="217487" cy="2455862"/>
          </a:xfrm>
          <a:prstGeom prst="rightBrace">
            <a:avLst>
              <a:gd name="adj1" fmla="val 12167"/>
              <a:gd name="adj2" fmla="val 4720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300" name="Lige pilforbindelse 299">
            <a:extLst>
              <a:ext uri="{FF2B5EF4-FFF2-40B4-BE49-F238E27FC236}">
                <a16:creationId xmlns:a16="http://schemas.microsoft.com/office/drawing/2014/main" id="{2B38B0DE-DCFD-CC68-D7D1-5CDC7931A74F}"/>
              </a:ext>
            </a:extLst>
          </p:cNvPr>
          <p:cNvCxnSpPr>
            <a:stCxn id="298" idx="0"/>
            <a:endCxn id="299" idx="1"/>
          </p:cNvCxnSpPr>
          <p:nvPr/>
        </p:nvCxnSpPr>
        <p:spPr>
          <a:xfrm flipV="1">
            <a:off x="5013325" y="4784725"/>
            <a:ext cx="3175" cy="1222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7" name="Vinklet forbindelse 306">
            <a:extLst>
              <a:ext uri="{FF2B5EF4-FFF2-40B4-BE49-F238E27FC236}">
                <a16:creationId xmlns:a16="http://schemas.microsoft.com/office/drawing/2014/main" id="{E8A45C2E-7E01-0D6D-4646-1A27D326E97B}"/>
              </a:ext>
            </a:extLst>
          </p:cNvPr>
          <p:cNvCxnSpPr>
            <a:cxnSpLocks/>
            <a:stCxn id="192" idx="0"/>
            <a:endCxn id="299" idx="1"/>
          </p:cNvCxnSpPr>
          <p:nvPr/>
        </p:nvCxnSpPr>
        <p:spPr>
          <a:xfrm rot="16200000" flipV="1">
            <a:off x="5432425" y="4368800"/>
            <a:ext cx="122238" cy="954088"/>
          </a:xfrm>
          <a:prstGeom prst="bentConnector3">
            <a:avLst>
              <a:gd name="adj1" fmla="val 102370"/>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3" name="Rektangel 312">
            <a:extLst>
              <a:ext uri="{FF2B5EF4-FFF2-40B4-BE49-F238E27FC236}">
                <a16:creationId xmlns:a16="http://schemas.microsoft.com/office/drawing/2014/main" id="{10640B85-8F30-A0D8-6B88-20520EB958A5}"/>
              </a:ext>
            </a:extLst>
          </p:cNvPr>
          <p:cNvSpPr/>
          <p:nvPr/>
        </p:nvSpPr>
        <p:spPr>
          <a:xfrm>
            <a:off x="3079750" y="5413375"/>
            <a:ext cx="698500" cy="38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uddannelses-forløb</a:t>
            </a:r>
          </a:p>
        </p:txBody>
      </p:sp>
      <p:sp>
        <p:nvSpPr>
          <p:cNvPr id="314" name="Højre klammeparentes 313">
            <a:extLst>
              <a:ext uri="{FF2B5EF4-FFF2-40B4-BE49-F238E27FC236}">
                <a16:creationId xmlns:a16="http://schemas.microsoft.com/office/drawing/2014/main" id="{3ADC32C6-A69A-B0EE-C656-D407FF83A01D}"/>
              </a:ext>
            </a:extLst>
          </p:cNvPr>
          <p:cNvSpPr/>
          <p:nvPr/>
        </p:nvSpPr>
        <p:spPr>
          <a:xfrm rot="5400000">
            <a:off x="3155950" y="4265613"/>
            <a:ext cx="217487" cy="909638"/>
          </a:xfrm>
          <a:prstGeom prst="rightBrace">
            <a:avLst>
              <a:gd name="adj1" fmla="val 12167"/>
              <a:gd name="adj2" fmla="val 32767"/>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315" name="Lige pilforbindelse 314">
            <a:extLst>
              <a:ext uri="{FF2B5EF4-FFF2-40B4-BE49-F238E27FC236}">
                <a16:creationId xmlns:a16="http://schemas.microsoft.com/office/drawing/2014/main" id="{17299AD3-8A0E-4D2F-51A5-99421025F43F}"/>
              </a:ext>
            </a:extLst>
          </p:cNvPr>
          <p:cNvCxnSpPr>
            <a:stCxn id="313" idx="0"/>
            <a:endCxn id="314" idx="1"/>
          </p:cNvCxnSpPr>
          <p:nvPr/>
        </p:nvCxnSpPr>
        <p:spPr>
          <a:xfrm flipH="1" flipV="1">
            <a:off x="3421063" y="4829175"/>
            <a:ext cx="7937" cy="5842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0" name="Rektangel 319">
            <a:extLst>
              <a:ext uri="{FF2B5EF4-FFF2-40B4-BE49-F238E27FC236}">
                <a16:creationId xmlns:a16="http://schemas.microsoft.com/office/drawing/2014/main" id="{B6D7A5FC-F797-DCD9-FF72-798F8E5B876D}"/>
              </a:ext>
            </a:extLst>
          </p:cNvPr>
          <p:cNvSpPr/>
          <p:nvPr/>
        </p:nvSpPr>
        <p:spPr>
          <a:xfrm>
            <a:off x="7897813" y="4922838"/>
            <a:ext cx="698500" cy="3857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studiemiljø</a:t>
            </a:r>
          </a:p>
        </p:txBody>
      </p:sp>
      <p:sp>
        <p:nvSpPr>
          <p:cNvPr id="321" name="Rektangel 320">
            <a:extLst>
              <a:ext uri="{FF2B5EF4-FFF2-40B4-BE49-F238E27FC236}">
                <a16:creationId xmlns:a16="http://schemas.microsoft.com/office/drawing/2014/main" id="{A0137883-DE10-44F9-4F83-76AF11B14C56}"/>
              </a:ext>
            </a:extLst>
          </p:cNvPr>
          <p:cNvSpPr/>
          <p:nvPr/>
        </p:nvSpPr>
        <p:spPr>
          <a:xfrm>
            <a:off x="10336213" y="4503738"/>
            <a:ext cx="46037" cy="46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322" name="Rektangel 321">
            <a:extLst>
              <a:ext uri="{FF2B5EF4-FFF2-40B4-BE49-F238E27FC236}">
                <a16:creationId xmlns:a16="http://schemas.microsoft.com/office/drawing/2014/main" id="{F04C210F-8BCA-D1F7-0577-BE9BED299C8B}"/>
              </a:ext>
            </a:extLst>
          </p:cNvPr>
          <p:cNvSpPr/>
          <p:nvPr/>
        </p:nvSpPr>
        <p:spPr>
          <a:xfrm>
            <a:off x="6594475" y="4922838"/>
            <a:ext cx="1089025" cy="87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fontAlgn="auto" hangingPunct="1">
              <a:spcBef>
                <a:spcPts val="0"/>
              </a:spcBef>
              <a:spcAft>
                <a:spcPts val="0"/>
              </a:spcAft>
              <a:defRPr/>
            </a:pPr>
            <a:r>
              <a:rPr lang="da-DK" sz="800" dirty="0">
                <a:solidFill>
                  <a:schemeClr val="tx1"/>
                </a:solidFill>
              </a:rPr>
              <a:t>Evaluering af studieaktiviteter:</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Fagligt indhold og pædagogisk kvalitet</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Semesterets sammenhæng og tilrettelæggelse </a:t>
            </a:r>
          </a:p>
        </p:txBody>
      </p:sp>
      <p:sp>
        <p:nvSpPr>
          <p:cNvPr id="323" name="Højre klammeparentes 322">
            <a:extLst>
              <a:ext uri="{FF2B5EF4-FFF2-40B4-BE49-F238E27FC236}">
                <a16:creationId xmlns:a16="http://schemas.microsoft.com/office/drawing/2014/main" id="{8CDEEA52-7864-73FF-1A66-4C4F8E0C44A7}"/>
              </a:ext>
            </a:extLst>
          </p:cNvPr>
          <p:cNvSpPr/>
          <p:nvPr/>
        </p:nvSpPr>
        <p:spPr>
          <a:xfrm rot="5400000">
            <a:off x="7201694" y="3547269"/>
            <a:ext cx="217488" cy="2266950"/>
          </a:xfrm>
          <a:prstGeom prst="rightBrace">
            <a:avLst>
              <a:gd name="adj1" fmla="val 12167"/>
              <a:gd name="adj2" fmla="val 5725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sp>
        <p:nvSpPr>
          <p:cNvPr id="324" name="Rektangel 323">
            <a:extLst>
              <a:ext uri="{FF2B5EF4-FFF2-40B4-BE49-F238E27FC236}">
                <a16:creationId xmlns:a16="http://schemas.microsoft.com/office/drawing/2014/main" id="{CA92A47F-B5EE-1C5E-C288-D8E7C9BAAE6F}"/>
              </a:ext>
            </a:extLst>
          </p:cNvPr>
          <p:cNvSpPr/>
          <p:nvPr/>
        </p:nvSpPr>
        <p:spPr>
          <a:xfrm>
            <a:off x="8824913" y="4918075"/>
            <a:ext cx="700087" cy="38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studiestart</a:t>
            </a:r>
          </a:p>
        </p:txBody>
      </p:sp>
      <p:cxnSp>
        <p:nvCxnSpPr>
          <p:cNvPr id="325" name="Lige pilforbindelse 324">
            <a:extLst>
              <a:ext uri="{FF2B5EF4-FFF2-40B4-BE49-F238E27FC236}">
                <a16:creationId xmlns:a16="http://schemas.microsoft.com/office/drawing/2014/main" id="{D5F408A0-6747-B88F-445D-D4921A147FDF}"/>
              </a:ext>
            </a:extLst>
          </p:cNvPr>
          <p:cNvCxnSpPr>
            <a:stCxn id="324" idx="0"/>
          </p:cNvCxnSpPr>
          <p:nvPr/>
        </p:nvCxnSpPr>
        <p:spPr>
          <a:xfrm flipH="1" flipV="1">
            <a:off x="9166225" y="4516438"/>
            <a:ext cx="7938" cy="40163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6" name="Lige pilforbindelse 325">
            <a:extLst>
              <a:ext uri="{FF2B5EF4-FFF2-40B4-BE49-F238E27FC236}">
                <a16:creationId xmlns:a16="http://schemas.microsoft.com/office/drawing/2014/main" id="{1677AD59-C21A-3849-1075-0A4F1F45318D}"/>
              </a:ext>
            </a:extLst>
          </p:cNvPr>
          <p:cNvCxnSpPr/>
          <p:nvPr/>
        </p:nvCxnSpPr>
        <p:spPr>
          <a:xfrm flipH="1" flipV="1">
            <a:off x="8237538" y="4519613"/>
            <a:ext cx="9525" cy="40798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7" name="Lige pilforbindelse 326">
            <a:extLst>
              <a:ext uri="{FF2B5EF4-FFF2-40B4-BE49-F238E27FC236}">
                <a16:creationId xmlns:a16="http://schemas.microsoft.com/office/drawing/2014/main" id="{1C01EA23-1A73-3275-64FC-9381B892A695}"/>
              </a:ext>
            </a:extLst>
          </p:cNvPr>
          <p:cNvCxnSpPr>
            <a:stCxn id="322" idx="0"/>
            <a:endCxn id="323" idx="1"/>
          </p:cNvCxnSpPr>
          <p:nvPr/>
        </p:nvCxnSpPr>
        <p:spPr>
          <a:xfrm flipV="1">
            <a:off x="7138988" y="4789488"/>
            <a:ext cx="6350" cy="13335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8" name="Rektangel 327">
            <a:extLst>
              <a:ext uri="{FF2B5EF4-FFF2-40B4-BE49-F238E27FC236}">
                <a16:creationId xmlns:a16="http://schemas.microsoft.com/office/drawing/2014/main" id="{1BE6D5EB-9D05-AF0A-C9D9-EC2B9B4A95BB}"/>
              </a:ext>
            </a:extLst>
          </p:cNvPr>
          <p:cNvSpPr/>
          <p:nvPr/>
        </p:nvSpPr>
        <p:spPr>
          <a:xfrm>
            <a:off x="9690100" y="4906963"/>
            <a:ext cx="1179513" cy="873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eaLnBrk="1" fontAlgn="auto" hangingPunct="1">
              <a:spcBef>
                <a:spcPts val="0"/>
              </a:spcBef>
              <a:spcAft>
                <a:spcPts val="0"/>
              </a:spcAft>
              <a:defRPr/>
            </a:pPr>
            <a:r>
              <a:rPr lang="da-DK" sz="800" dirty="0">
                <a:solidFill>
                  <a:schemeClr val="tx1"/>
                </a:solidFill>
              </a:rPr>
              <a:t>Evaluering af studieaktiviteter:</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Fagligt indhold og pædagogisk kvalitet</a:t>
            </a:r>
          </a:p>
          <a:p>
            <a:pPr marL="90488" indent="-90488" eaLnBrk="1" fontAlgn="auto" hangingPunct="1">
              <a:spcBef>
                <a:spcPts val="0"/>
              </a:spcBef>
              <a:spcAft>
                <a:spcPts val="0"/>
              </a:spcAft>
              <a:buFont typeface="Arial" panose="020B0604020202020204" pitchFamily="34" charset="0"/>
              <a:buChar char="•"/>
              <a:defRPr/>
            </a:pPr>
            <a:r>
              <a:rPr lang="da-DK" sz="700" dirty="0">
                <a:solidFill>
                  <a:schemeClr val="tx1"/>
                </a:solidFill>
              </a:rPr>
              <a:t>Semesterets sammenhæng og tilrettelæggelse </a:t>
            </a:r>
          </a:p>
        </p:txBody>
      </p:sp>
      <p:sp>
        <p:nvSpPr>
          <p:cNvPr id="329" name="Højre klammeparentes 328">
            <a:extLst>
              <a:ext uri="{FF2B5EF4-FFF2-40B4-BE49-F238E27FC236}">
                <a16:creationId xmlns:a16="http://schemas.microsoft.com/office/drawing/2014/main" id="{6818977E-2411-A735-517A-B3E69BF78853}"/>
              </a:ext>
            </a:extLst>
          </p:cNvPr>
          <p:cNvSpPr/>
          <p:nvPr/>
        </p:nvSpPr>
        <p:spPr>
          <a:xfrm rot="5400000">
            <a:off x="10104438" y="3448050"/>
            <a:ext cx="217487" cy="2455863"/>
          </a:xfrm>
          <a:prstGeom prst="rightBrace">
            <a:avLst>
              <a:gd name="adj1" fmla="val 12167"/>
              <a:gd name="adj2" fmla="val 47205"/>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330" name="Lige pilforbindelse 329">
            <a:extLst>
              <a:ext uri="{FF2B5EF4-FFF2-40B4-BE49-F238E27FC236}">
                <a16:creationId xmlns:a16="http://schemas.microsoft.com/office/drawing/2014/main" id="{45AAD55B-DEF8-CC77-AD63-F81C0A90DDA6}"/>
              </a:ext>
            </a:extLst>
          </p:cNvPr>
          <p:cNvCxnSpPr>
            <a:stCxn id="328" idx="0"/>
            <a:endCxn id="329" idx="1"/>
          </p:cNvCxnSpPr>
          <p:nvPr/>
        </p:nvCxnSpPr>
        <p:spPr>
          <a:xfrm flipV="1">
            <a:off x="10279063" y="4784725"/>
            <a:ext cx="3175" cy="12223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2" name="Rektangel 331">
            <a:extLst>
              <a:ext uri="{FF2B5EF4-FFF2-40B4-BE49-F238E27FC236}">
                <a16:creationId xmlns:a16="http://schemas.microsoft.com/office/drawing/2014/main" id="{ACB23EBB-5CBE-0E5E-9301-F8F94FBD1BF4}"/>
              </a:ext>
            </a:extLst>
          </p:cNvPr>
          <p:cNvSpPr/>
          <p:nvPr/>
        </p:nvSpPr>
        <p:spPr>
          <a:xfrm>
            <a:off x="8343900" y="5413375"/>
            <a:ext cx="700088" cy="387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tx1"/>
                </a:solidFill>
              </a:rPr>
              <a:t>Evaluering af uddannelses-forløb</a:t>
            </a:r>
          </a:p>
        </p:txBody>
      </p:sp>
      <p:sp>
        <p:nvSpPr>
          <p:cNvPr id="333" name="Højre klammeparentes 332">
            <a:extLst>
              <a:ext uri="{FF2B5EF4-FFF2-40B4-BE49-F238E27FC236}">
                <a16:creationId xmlns:a16="http://schemas.microsoft.com/office/drawing/2014/main" id="{A9DBB26C-EB9B-AA1F-79BC-E9F86B8D76DF}"/>
              </a:ext>
            </a:extLst>
          </p:cNvPr>
          <p:cNvSpPr/>
          <p:nvPr/>
        </p:nvSpPr>
        <p:spPr>
          <a:xfrm rot="5400000">
            <a:off x="8420100" y="4265613"/>
            <a:ext cx="217487" cy="909638"/>
          </a:xfrm>
          <a:prstGeom prst="rightBrace">
            <a:avLst>
              <a:gd name="adj1" fmla="val 12167"/>
              <a:gd name="adj2" fmla="val 32767"/>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da-DK"/>
          </a:p>
        </p:txBody>
      </p:sp>
      <p:cxnSp>
        <p:nvCxnSpPr>
          <p:cNvPr id="334" name="Lige pilforbindelse 333">
            <a:extLst>
              <a:ext uri="{FF2B5EF4-FFF2-40B4-BE49-F238E27FC236}">
                <a16:creationId xmlns:a16="http://schemas.microsoft.com/office/drawing/2014/main" id="{B4762519-D8A4-0513-0207-ABBF0DF5BB67}"/>
              </a:ext>
            </a:extLst>
          </p:cNvPr>
          <p:cNvCxnSpPr>
            <a:stCxn id="332" idx="0"/>
            <a:endCxn id="333" idx="1"/>
          </p:cNvCxnSpPr>
          <p:nvPr/>
        </p:nvCxnSpPr>
        <p:spPr>
          <a:xfrm flipH="1" flipV="1">
            <a:off x="8685213" y="4829175"/>
            <a:ext cx="9525" cy="5842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5" name="Rektangel 334">
            <a:extLst>
              <a:ext uri="{FF2B5EF4-FFF2-40B4-BE49-F238E27FC236}">
                <a16:creationId xmlns:a16="http://schemas.microsoft.com/office/drawing/2014/main" id="{06CACE0B-B526-E633-2FF1-E6864D6C9A71}"/>
              </a:ext>
            </a:extLst>
          </p:cNvPr>
          <p:cNvSpPr/>
          <p:nvPr/>
        </p:nvSpPr>
        <p:spPr>
          <a:xfrm>
            <a:off x="5375275" y="5883275"/>
            <a:ext cx="1763713" cy="974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77" name="Titel 2">
            <a:extLst>
              <a:ext uri="{FF2B5EF4-FFF2-40B4-BE49-F238E27FC236}">
                <a16:creationId xmlns:a16="http://schemas.microsoft.com/office/drawing/2014/main" id="{F4FCAFFE-11FA-B104-645E-F58A9DB936AD}"/>
              </a:ext>
            </a:extLst>
          </p:cNvPr>
          <p:cNvSpPr>
            <a:spLocks noGrp="1"/>
          </p:cNvSpPr>
          <p:nvPr>
            <p:ph type="title"/>
          </p:nvPr>
        </p:nvSpPr>
        <p:spPr>
          <a:xfrm>
            <a:off x="543719" y="389731"/>
            <a:ext cx="10606088" cy="1474788"/>
          </a:xfrm>
        </p:spPr>
        <p:txBody>
          <a:bodyPr/>
          <a:lstStyle/>
          <a:p>
            <a:pPr defTabSz="914318" eaLnBrk="1" fontAlgn="auto" hangingPunct="1">
              <a:spcAft>
                <a:spcPts val="0"/>
              </a:spcAft>
              <a:defRPr/>
            </a:pPr>
            <a:r>
              <a:rPr lang="da-DK" sz="2800" dirty="0"/>
              <a:t>Tidslinje for kvalitetsopfølgning</a:t>
            </a:r>
            <a:br>
              <a:rPr lang="da-DK" sz="2800" dirty="0"/>
            </a:br>
            <a:endParaRPr lang="da-DK" sz="2000" dirty="0">
              <a:solidFill>
                <a:srgbClr val="FF0000"/>
              </a:solidFill>
            </a:endParaRPr>
          </a:p>
        </p:txBody>
      </p:sp>
      <p:sp>
        <p:nvSpPr>
          <p:cNvPr id="79" name="Rektangel 78">
            <a:extLst>
              <a:ext uri="{FF2B5EF4-FFF2-40B4-BE49-F238E27FC236}">
                <a16:creationId xmlns:a16="http://schemas.microsoft.com/office/drawing/2014/main" id="{08986B1C-8DDB-5B3C-1531-56EA8D8E69E4}"/>
              </a:ext>
            </a:extLst>
          </p:cNvPr>
          <p:cNvSpPr/>
          <p:nvPr/>
        </p:nvSpPr>
        <p:spPr>
          <a:xfrm>
            <a:off x="2857500" y="3505200"/>
            <a:ext cx="896938" cy="71596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eaLnBrk="1" fontAlgn="auto" hangingPunct="1">
              <a:spcBef>
                <a:spcPts val="0"/>
              </a:spcBef>
              <a:spcAft>
                <a:spcPts val="0"/>
              </a:spcAft>
              <a:defRPr/>
            </a:pPr>
            <a:r>
              <a:rPr lang="da-DK" sz="800" dirty="0">
                <a:solidFill>
                  <a:schemeClr val="accent6"/>
                </a:solidFill>
              </a:rPr>
              <a:t>Opfølgning på fakultære og institutionelle indsatsområder i DSUR</a:t>
            </a:r>
          </a:p>
        </p:txBody>
      </p:sp>
      <p:cxnSp>
        <p:nvCxnSpPr>
          <p:cNvPr id="86" name="Vinklet forbindelse 26">
            <a:extLst>
              <a:ext uri="{FF2B5EF4-FFF2-40B4-BE49-F238E27FC236}">
                <a16:creationId xmlns:a16="http://schemas.microsoft.com/office/drawing/2014/main" id="{5066D711-EA62-E344-EED0-3E5FE1FFF600}"/>
              </a:ext>
            </a:extLst>
          </p:cNvPr>
          <p:cNvCxnSpPr>
            <a:cxnSpLocks/>
          </p:cNvCxnSpPr>
          <p:nvPr/>
        </p:nvCxnSpPr>
        <p:spPr>
          <a:xfrm>
            <a:off x="2327275" y="4356100"/>
            <a:ext cx="501650" cy="157163"/>
          </a:xfrm>
          <a:prstGeom prst="bentConnector3">
            <a:avLst>
              <a:gd name="adj1" fmla="val 99427"/>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Lige pilforbindelse 91">
            <a:extLst>
              <a:ext uri="{FF2B5EF4-FFF2-40B4-BE49-F238E27FC236}">
                <a16:creationId xmlns:a16="http://schemas.microsoft.com/office/drawing/2014/main" id="{2DE2229A-7B8F-6695-BC90-355FEE6BB168}"/>
              </a:ext>
            </a:extLst>
          </p:cNvPr>
          <p:cNvCxnSpPr>
            <a:cxnSpLocks/>
          </p:cNvCxnSpPr>
          <p:nvPr/>
        </p:nvCxnSpPr>
        <p:spPr>
          <a:xfrm>
            <a:off x="2328863" y="4216400"/>
            <a:ext cx="0" cy="133350"/>
          </a:xfrm>
          <a:prstGeom prst="straightConnector1">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Lige pilforbindelse 94">
            <a:extLst>
              <a:ext uri="{FF2B5EF4-FFF2-40B4-BE49-F238E27FC236}">
                <a16:creationId xmlns:a16="http://schemas.microsoft.com/office/drawing/2014/main" id="{E6D95C4D-68BA-58E6-2AA1-C552DBCE8B14}"/>
              </a:ext>
            </a:extLst>
          </p:cNvPr>
          <p:cNvCxnSpPr>
            <a:cxnSpLocks/>
          </p:cNvCxnSpPr>
          <p:nvPr/>
        </p:nvCxnSpPr>
        <p:spPr>
          <a:xfrm>
            <a:off x="3316288" y="4211638"/>
            <a:ext cx="3175" cy="134937"/>
          </a:xfrm>
          <a:prstGeom prst="straightConnector1">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Lige pilforbindelse 100">
            <a:extLst>
              <a:ext uri="{FF2B5EF4-FFF2-40B4-BE49-F238E27FC236}">
                <a16:creationId xmlns:a16="http://schemas.microsoft.com/office/drawing/2014/main" id="{B92818DE-D083-1CEC-9A13-8A3B307926C1}"/>
              </a:ext>
            </a:extLst>
          </p:cNvPr>
          <p:cNvCxnSpPr>
            <a:cxnSpLocks/>
          </p:cNvCxnSpPr>
          <p:nvPr/>
        </p:nvCxnSpPr>
        <p:spPr>
          <a:xfrm>
            <a:off x="2835275" y="4356100"/>
            <a:ext cx="481013" cy="0"/>
          </a:xfrm>
          <a:prstGeom prst="straightConnector1">
            <a:avLst/>
          </a:prstGeom>
          <a:ln>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13</a:t>
            </a:fld>
            <a:endParaRPr lang="en-US" dirty="0"/>
          </a:p>
        </p:txBody>
      </p:sp>
      <p:sp>
        <p:nvSpPr>
          <p:cNvPr id="4" name="Titel 2"/>
          <p:cNvSpPr>
            <a:spLocks noGrp="1"/>
          </p:cNvSpPr>
          <p:nvPr>
            <p:ph type="title"/>
          </p:nvPr>
        </p:nvSpPr>
        <p:spPr>
          <a:xfrm>
            <a:off x="587374" y="341573"/>
            <a:ext cx="11254539" cy="1474385"/>
          </a:xfrm>
        </p:spPr>
        <p:txBody>
          <a:bodyPr/>
          <a:lstStyle/>
          <a:p>
            <a:r>
              <a:rPr lang="da-DK" sz="2800" dirty="0">
                <a:hlinkClick r:id="rId3"/>
              </a:rPr>
              <a:t>Procedure for evaluering og udvikling </a:t>
            </a:r>
            <a:br>
              <a:rPr lang="da-DK" sz="2800" dirty="0">
                <a:hlinkClick r:id="rId3"/>
              </a:rPr>
            </a:br>
            <a:r>
              <a:rPr lang="da-DK" sz="2800" dirty="0">
                <a:hlinkClick r:id="rId3"/>
              </a:rPr>
              <a:t>af uddannelsesporteføljen</a:t>
            </a:r>
            <a:endParaRPr lang="da-DK" sz="2800" dirty="0"/>
          </a:p>
        </p:txBody>
      </p:sp>
      <p:pic>
        <p:nvPicPr>
          <p:cNvPr id="13" name="Billede 12"/>
          <p:cNvPicPr>
            <a:picLocks noChangeAspect="1"/>
          </p:cNvPicPr>
          <p:nvPr/>
        </p:nvPicPr>
        <p:blipFill>
          <a:blip r:embed="rId4"/>
          <a:stretch>
            <a:fillRect/>
          </a:stretch>
        </p:blipFill>
        <p:spPr>
          <a:xfrm>
            <a:off x="949235" y="1367871"/>
            <a:ext cx="4833256" cy="5026289"/>
          </a:xfrm>
          <a:prstGeom prst="rect">
            <a:avLst/>
          </a:prstGeom>
        </p:spPr>
      </p:pic>
      <p:sp>
        <p:nvSpPr>
          <p:cNvPr id="3" name="Rektangel 2"/>
          <p:cNvSpPr/>
          <p:nvPr/>
        </p:nvSpPr>
        <p:spPr>
          <a:xfrm>
            <a:off x="5727624" y="1506267"/>
            <a:ext cx="6096000" cy="4413516"/>
          </a:xfrm>
          <a:prstGeom prst="rect">
            <a:avLst/>
          </a:prstGeom>
        </p:spPr>
        <p:txBody>
          <a:bodyPr>
            <a:spAutoFit/>
          </a:bodyPr>
          <a:lstStyle/>
          <a:p>
            <a:pPr>
              <a:lnSpc>
                <a:spcPct val="115000"/>
              </a:lnSpc>
              <a:spcAft>
                <a:spcPts val="0"/>
              </a:spcAft>
            </a:pPr>
            <a:r>
              <a:rPr lang="da-DK" dirty="0">
                <a:latin typeface="Arial" panose="020B0604020202020204" pitchFamily="34" charset="0"/>
                <a:ea typeface="Times New Roman" panose="02020603050405020304" pitchFamily="18" charset="0"/>
                <a:cs typeface="Times New Roman" panose="02020603050405020304" pitchFamily="18" charset="0"/>
              </a:rPr>
              <a:t>Selve processen for evaluering og udvikling af uddannelsesporteføljen igangsættes i august/september og løber til november året efter. Processen er inddelt i 3 overordnede faser:</a:t>
            </a:r>
            <a:endParaRPr lang="da-DK"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mj-lt"/>
              <a:buAutoNum type="arabicPeriod"/>
            </a:pPr>
            <a:r>
              <a:rPr lang="da-DK" b="1" dirty="0">
                <a:solidFill>
                  <a:srgbClr val="000000"/>
                </a:solidFill>
                <a:latin typeface="Arial" panose="020B0604020202020204" pitchFamily="34" charset="0"/>
                <a:ea typeface="Times New Roman" panose="02020603050405020304" pitchFamily="18" charset="0"/>
              </a:rPr>
              <a:t>Evaluerings- og beslutningsfase.</a:t>
            </a:r>
            <a:r>
              <a:rPr lang="da-DK" dirty="0">
                <a:solidFill>
                  <a:srgbClr val="000000"/>
                </a:solidFill>
                <a:latin typeface="Arial" panose="020B0604020202020204" pitchFamily="34" charset="0"/>
                <a:ea typeface="Times New Roman" panose="02020603050405020304" pitchFamily="18" charset="0"/>
              </a:rPr>
              <a:t> I denne fase evalueres uddannelsesporteføljen og det besluttes hvilke ændringer, der skal arbejdes videre med. </a:t>
            </a:r>
            <a:endParaRPr lang="da-DK" sz="2800" dirty="0">
              <a:solidFill>
                <a:srgbClr val="000000"/>
              </a:solidFill>
              <a:latin typeface="Arial" panose="020B0604020202020204" pitchFamily="34" charset="0"/>
              <a:ea typeface="Calibri" panose="020F0502020204030204" pitchFamily="34" charset="0"/>
            </a:endParaRPr>
          </a:p>
          <a:p>
            <a:pPr marL="342900" lvl="0" indent="-342900">
              <a:spcAft>
                <a:spcPts val="0"/>
              </a:spcAft>
              <a:buFont typeface="+mj-lt"/>
              <a:buAutoNum type="arabicPeriod"/>
            </a:pPr>
            <a:r>
              <a:rPr lang="da-DK" b="1" dirty="0">
                <a:solidFill>
                  <a:srgbClr val="000000"/>
                </a:solidFill>
                <a:latin typeface="Arial" panose="020B0604020202020204" pitchFamily="34" charset="0"/>
                <a:ea typeface="Times New Roman" panose="02020603050405020304" pitchFamily="18" charset="0"/>
              </a:rPr>
              <a:t>Ansøgningsfase</a:t>
            </a:r>
            <a:r>
              <a:rPr lang="da-DK" dirty="0">
                <a:solidFill>
                  <a:srgbClr val="000000"/>
                </a:solidFill>
                <a:latin typeface="Arial" panose="020B0604020202020204" pitchFamily="34" charset="0"/>
                <a:ea typeface="Times New Roman" panose="02020603050405020304" pitchFamily="18" charset="0"/>
              </a:rPr>
              <a:t>. I denne fase udarbejdes de besluttede ansøgninger- og orienteringer om ønskede ændringer i uddannelsesporteføljen med henblik på indsendelse til ministeriet. (Mulighed for ekstra DSUR – drøftelse i april)</a:t>
            </a:r>
            <a:endParaRPr lang="da-DK" sz="2800" dirty="0">
              <a:solidFill>
                <a:srgbClr val="000000"/>
              </a:solidFill>
              <a:latin typeface="Arial" panose="020B0604020202020204" pitchFamily="34" charset="0"/>
              <a:ea typeface="Calibri" panose="020F0502020204030204" pitchFamily="34" charset="0"/>
            </a:endParaRPr>
          </a:p>
          <a:p>
            <a:pPr marL="342900" lvl="0" indent="-342900">
              <a:spcAft>
                <a:spcPts val="0"/>
              </a:spcAft>
              <a:buFont typeface="+mj-lt"/>
              <a:buAutoNum type="arabicPeriod"/>
            </a:pPr>
            <a:r>
              <a:rPr lang="da-DK" b="1" dirty="0">
                <a:solidFill>
                  <a:srgbClr val="000000"/>
                </a:solidFill>
                <a:latin typeface="Arial" panose="020B0604020202020204" pitchFamily="34" charset="0"/>
                <a:ea typeface="Times New Roman" panose="02020603050405020304" pitchFamily="18" charset="0"/>
              </a:rPr>
              <a:t>Afgørelsesfase</a:t>
            </a:r>
            <a:r>
              <a:rPr lang="da-DK" dirty="0">
                <a:solidFill>
                  <a:srgbClr val="000000"/>
                </a:solidFill>
                <a:latin typeface="Arial" panose="020B0604020202020204" pitchFamily="34" charset="0"/>
                <a:ea typeface="Times New Roman" panose="02020603050405020304" pitchFamily="18" charset="0"/>
              </a:rPr>
              <a:t>. Denne fase ligger efter, at AAU har modtaget afgørelser fra ministeriet angående ønskede ændringer</a:t>
            </a:r>
            <a:r>
              <a:rPr lang="da-DK" sz="1600" spc="1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da-DK" sz="2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140091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999A506-311B-2CF3-BA61-B60EFEDD8F26}"/>
              </a:ext>
            </a:extLst>
          </p:cNvPr>
          <p:cNvPicPr>
            <a:picLocks noChangeAspect="1"/>
          </p:cNvPicPr>
          <p:nvPr/>
        </p:nvPicPr>
        <p:blipFill>
          <a:blip r:embed="rId3"/>
          <a:stretch>
            <a:fillRect/>
          </a:stretch>
        </p:blipFill>
        <p:spPr>
          <a:xfrm>
            <a:off x="5466520" y="1197589"/>
            <a:ext cx="6372271" cy="5565161"/>
          </a:xfrm>
          <a:prstGeom prst="rect">
            <a:avLst/>
          </a:prstGeom>
        </p:spPr>
      </p:pic>
      <p:sp>
        <p:nvSpPr>
          <p:cNvPr id="15" name="Pladsholder til tekst 3"/>
          <p:cNvSpPr>
            <a:spLocks noGrp="1"/>
          </p:cNvSpPr>
          <p:nvPr>
            <p:ph type="body" sz="quarter" idx="12"/>
          </p:nvPr>
        </p:nvSpPr>
        <p:spPr>
          <a:xfrm>
            <a:off x="506536" y="1398551"/>
            <a:ext cx="4959985" cy="5118652"/>
          </a:xfrm>
        </p:spPr>
        <p:txBody>
          <a:bodyPr>
            <a:normAutofit/>
          </a:bodyPr>
          <a:lstStyle/>
          <a:p>
            <a:pPr marL="0" indent="0">
              <a:buNone/>
            </a:pPr>
            <a:r>
              <a:rPr lang="da-DK" sz="2400" b="1" i="1" dirty="0">
                <a:solidFill>
                  <a:srgbClr val="FF0000"/>
                </a:solidFill>
              </a:rPr>
              <a:t>www.kvalitet.aau.dk</a:t>
            </a:r>
          </a:p>
          <a:p>
            <a:pPr marL="361950" lvl="0" indent="-361950"/>
            <a:r>
              <a:rPr lang="da-DK" sz="1900" b="1" i="1" dirty="0"/>
              <a:t>Beskrivelse </a:t>
            </a:r>
            <a:r>
              <a:rPr lang="da-DK" sz="1900" dirty="0"/>
              <a:t>af kvalitetssystemet</a:t>
            </a:r>
          </a:p>
          <a:p>
            <a:pPr marL="361950" lvl="0" indent="-361950"/>
            <a:r>
              <a:rPr lang="da-DK" sz="1900" b="1" i="1" dirty="0"/>
              <a:t>Alle dokumenter</a:t>
            </a:r>
            <a:r>
              <a:rPr lang="da-DK" sz="1900" dirty="0"/>
              <a:t> der tegner det</a:t>
            </a:r>
          </a:p>
          <a:p>
            <a:pPr marL="0" lvl="0" indent="0">
              <a:spcBef>
                <a:spcPts val="0"/>
              </a:spcBef>
              <a:buNone/>
            </a:pPr>
            <a:r>
              <a:rPr lang="da-DK" sz="1900" dirty="0"/>
              <a:t>     samlede kvalitetssystem:</a:t>
            </a:r>
          </a:p>
          <a:p>
            <a:pPr marL="700087" lvl="0" indent="-342900">
              <a:spcBef>
                <a:spcPts val="0"/>
              </a:spcBef>
              <a:buFont typeface="Wingdings" panose="05000000000000000000" pitchFamily="2" charset="2"/>
              <a:buChar char="Ø"/>
            </a:pPr>
            <a:r>
              <a:rPr lang="da-DK" b="1" i="1" dirty="0"/>
              <a:t>Overordnede rammer</a:t>
            </a:r>
          </a:p>
          <a:p>
            <a:pPr marL="700087" lvl="0" indent="-342900">
              <a:spcBef>
                <a:spcPts val="0"/>
              </a:spcBef>
              <a:buFont typeface="Wingdings" panose="05000000000000000000" pitchFamily="2" charset="2"/>
              <a:buChar char="Ø"/>
            </a:pPr>
            <a:r>
              <a:rPr lang="da-DK" b="1" i="1" dirty="0"/>
              <a:t>Rammedokument for hvert kvalitetsområde</a:t>
            </a:r>
          </a:p>
          <a:p>
            <a:pPr marL="700087" lvl="0" indent="-342900">
              <a:spcBef>
                <a:spcPts val="0"/>
              </a:spcBef>
              <a:buFont typeface="Wingdings" panose="05000000000000000000" pitchFamily="2" charset="2"/>
              <a:buChar char="Ø"/>
            </a:pPr>
            <a:r>
              <a:rPr lang="da-DK" b="1" i="1" dirty="0"/>
              <a:t>Procedurer </a:t>
            </a:r>
            <a:r>
              <a:rPr lang="da-DK" dirty="0"/>
              <a:t>og tilknyttede </a:t>
            </a:r>
            <a:r>
              <a:rPr lang="da-DK" b="1" i="1" dirty="0"/>
              <a:t>skabeloner</a:t>
            </a:r>
          </a:p>
          <a:p>
            <a:pPr marL="361950" lvl="0" indent="-361950"/>
            <a:r>
              <a:rPr lang="da-DK" sz="1900" b="1" i="1" dirty="0"/>
              <a:t>Folder </a:t>
            </a:r>
            <a:r>
              <a:rPr lang="da-DK" sz="1900" dirty="0"/>
              <a:t>med kort introduktion til kvalitetssystemet </a:t>
            </a:r>
          </a:p>
          <a:p>
            <a:pPr marL="361950" lvl="0" indent="-361950"/>
            <a:r>
              <a:rPr lang="da-DK" sz="1900" b="1" i="1" dirty="0"/>
              <a:t>Værktøjer</a:t>
            </a:r>
            <a:r>
              <a:rPr lang="da-DK" sz="1900" dirty="0"/>
              <a:t> til understøttelse af kvalitetsarbejdet</a:t>
            </a:r>
            <a:endParaRPr lang="da-DK" sz="1400"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
        <p:nvSpPr>
          <p:cNvPr id="2" name="Pladsholder til slidenummer 1"/>
          <p:cNvSpPr>
            <a:spLocks noGrp="1"/>
          </p:cNvSpPr>
          <p:nvPr>
            <p:ph type="sldNum" sz="quarter" idx="4"/>
          </p:nvPr>
        </p:nvSpPr>
        <p:spPr/>
        <p:txBody>
          <a:bodyPr/>
          <a:lstStyle/>
          <a:p>
            <a:fld id="{D8D877B3-D348-4611-9BDB-C5374591D951}" type="slidenum">
              <a:rPr lang="en-US" smtClean="0"/>
              <a:pPr/>
              <a:t>14</a:t>
            </a:fld>
            <a:endParaRPr lang="en-US" dirty="0"/>
          </a:p>
        </p:txBody>
      </p:sp>
      <p:sp>
        <p:nvSpPr>
          <p:cNvPr id="3" name="Titel 2"/>
          <p:cNvSpPr>
            <a:spLocks noGrp="1"/>
          </p:cNvSpPr>
          <p:nvPr>
            <p:ph type="title"/>
          </p:nvPr>
        </p:nvSpPr>
        <p:spPr>
          <a:xfrm>
            <a:off x="506536" y="352763"/>
            <a:ext cx="11253461" cy="1474385"/>
          </a:xfrm>
        </p:spPr>
        <p:txBody>
          <a:bodyPr/>
          <a:lstStyle/>
          <a:p>
            <a:r>
              <a:rPr lang="da-DK" sz="2800" dirty="0"/>
              <a:t>Vil du vide mere om AAU’s kvalitetssystem</a:t>
            </a:r>
          </a:p>
        </p:txBody>
      </p:sp>
      <p:cxnSp>
        <p:nvCxnSpPr>
          <p:cNvPr id="12" name="Lige pilforbindelse 11"/>
          <p:cNvCxnSpPr>
            <a:cxnSpLocks/>
          </p:cNvCxnSpPr>
          <p:nvPr/>
        </p:nvCxnSpPr>
        <p:spPr>
          <a:xfrm>
            <a:off x="4452730" y="2554357"/>
            <a:ext cx="1149000" cy="106510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a:cxnSpLocks/>
          </p:cNvCxnSpPr>
          <p:nvPr/>
        </p:nvCxnSpPr>
        <p:spPr>
          <a:xfrm>
            <a:off x="4273802" y="4411226"/>
            <a:ext cx="2151712" cy="1165436"/>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Lige pilforbindelse 22"/>
          <p:cNvCxnSpPr/>
          <p:nvPr/>
        </p:nvCxnSpPr>
        <p:spPr>
          <a:xfrm>
            <a:off x="4452730" y="2122414"/>
            <a:ext cx="1149000" cy="1165411"/>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a:cxnSpLocks/>
          </p:cNvCxnSpPr>
          <p:nvPr/>
        </p:nvCxnSpPr>
        <p:spPr>
          <a:xfrm flipV="1">
            <a:off x="4284966" y="3470685"/>
            <a:ext cx="4438404" cy="1707097"/>
          </a:xfrm>
          <a:prstGeom prst="straightConnector1">
            <a:avLst/>
          </a:prstGeom>
          <a:ln w="57150">
            <a:solidFill>
              <a:srgbClr val="FF0000">
                <a:alpha val="36078"/>
              </a:srgbClr>
            </a:solidFill>
            <a:tailEnd type="triangle"/>
          </a:ln>
        </p:spPr>
        <p:style>
          <a:lnRef idx="1">
            <a:schemeClr val="accent1"/>
          </a:lnRef>
          <a:fillRef idx="0">
            <a:schemeClr val="accent1"/>
          </a:fillRef>
          <a:effectRef idx="0">
            <a:schemeClr val="accent1"/>
          </a:effectRef>
          <a:fontRef idx="minor">
            <a:schemeClr val="tx1"/>
          </a:fontRef>
        </p:style>
      </p:cxnSp>
      <p:sp>
        <p:nvSpPr>
          <p:cNvPr id="44" name="Tekstfelt 43"/>
          <p:cNvSpPr txBox="1"/>
          <p:nvPr/>
        </p:nvSpPr>
        <p:spPr>
          <a:xfrm>
            <a:off x="760163" y="6301735"/>
            <a:ext cx="4452730" cy="369332"/>
          </a:xfrm>
          <a:prstGeom prst="rect">
            <a:avLst/>
          </a:prstGeom>
          <a:noFill/>
        </p:spPr>
        <p:txBody>
          <a:bodyPr wrap="square" rtlCol="0">
            <a:spAutoFit/>
          </a:bodyPr>
          <a:lstStyle/>
          <a:p>
            <a:r>
              <a:rPr lang="da-DK" i="1" dirty="0"/>
              <a:t>Eller kontakt:   </a:t>
            </a:r>
            <a:r>
              <a:rPr lang="da-DK" i="1" dirty="0">
                <a:solidFill>
                  <a:srgbClr val="FF0000"/>
                </a:solidFill>
              </a:rPr>
              <a:t>kvalitet@adm.aau.dk </a:t>
            </a:r>
            <a:r>
              <a:rPr lang="da-DK" i="1" dirty="0"/>
              <a:t> </a:t>
            </a:r>
          </a:p>
        </p:txBody>
      </p:sp>
    </p:spTree>
    <p:extLst>
      <p:ext uri="{BB962C8B-B14F-4D97-AF65-F5344CB8AC3E}">
        <p14:creationId xmlns:p14="http://schemas.microsoft.com/office/powerpoint/2010/main" val="422136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2</a:t>
            </a:fld>
            <a:endParaRPr lang="en-US" dirty="0"/>
          </a:p>
        </p:txBody>
      </p:sp>
      <p:sp>
        <p:nvSpPr>
          <p:cNvPr id="3" name="Titel 2"/>
          <p:cNvSpPr>
            <a:spLocks noGrp="1"/>
          </p:cNvSpPr>
          <p:nvPr>
            <p:ph type="title"/>
          </p:nvPr>
        </p:nvSpPr>
        <p:spPr>
          <a:xfrm>
            <a:off x="582396" y="387815"/>
            <a:ext cx="9946825" cy="1474385"/>
          </a:xfrm>
        </p:spPr>
        <p:txBody>
          <a:bodyPr/>
          <a:lstStyle/>
          <a:p>
            <a:r>
              <a:rPr lang="da-DK" sz="3000" dirty="0"/>
              <a:t>Introduktion til de overordnede rammer</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021142" y="1707964"/>
            <a:ext cx="5973445" cy="4809490"/>
          </a:xfrm>
          <a:prstGeom prst="rect">
            <a:avLst/>
          </a:prstGeom>
          <a:noFill/>
          <a:ln>
            <a:noFill/>
          </a:ln>
        </p:spPr>
      </p:pic>
      <p:sp>
        <p:nvSpPr>
          <p:cNvPr id="5" name="Rektangel 4"/>
          <p:cNvSpPr/>
          <p:nvPr/>
        </p:nvSpPr>
        <p:spPr>
          <a:xfrm>
            <a:off x="3021141" y="1701433"/>
            <a:ext cx="5973445" cy="1703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193411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3</a:t>
            </a:fld>
            <a:endParaRPr lang="en-US" dirty="0"/>
          </a:p>
        </p:txBody>
      </p:sp>
      <p:sp>
        <p:nvSpPr>
          <p:cNvPr id="3" name="Titel 2"/>
          <p:cNvSpPr>
            <a:spLocks noGrp="1"/>
          </p:cNvSpPr>
          <p:nvPr>
            <p:ph type="title"/>
          </p:nvPr>
        </p:nvSpPr>
        <p:spPr>
          <a:xfrm>
            <a:off x="582396" y="387815"/>
            <a:ext cx="11987850" cy="1474385"/>
          </a:xfrm>
        </p:spPr>
        <p:txBody>
          <a:bodyPr/>
          <a:lstStyle/>
          <a:p>
            <a:r>
              <a:rPr lang="da-DK" sz="3000" dirty="0"/>
              <a:t>Kort introduktion til kvalitetsområderne</a:t>
            </a:r>
          </a:p>
        </p:txBody>
      </p:sp>
      <p:pic>
        <p:nvPicPr>
          <p:cNvPr id="4" name="Billede 3" descr="Illustration_sommerfugl"/>
          <p:cNvPicPr/>
          <p:nvPr/>
        </p:nvPicPr>
        <p:blipFill>
          <a:blip r:embed="rId3">
            <a:extLst>
              <a:ext uri="{28A0092B-C50C-407E-A947-70E740481C1C}">
                <a14:useLocalDpi xmlns:a14="http://schemas.microsoft.com/office/drawing/2010/main" val="0"/>
              </a:ext>
            </a:extLst>
          </a:blip>
          <a:srcRect/>
          <a:stretch>
            <a:fillRect/>
          </a:stretch>
        </p:blipFill>
        <p:spPr bwMode="auto">
          <a:xfrm>
            <a:off x="3109277" y="1205323"/>
            <a:ext cx="5973446" cy="4809887"/>
          </a:xfrm>
          <a:prstGeom prst="rect">
            <a:avLst/>
          </a:prstGeom>
          <a:noFill/>
          <a:ln>
            <a:noFill/>
          </a:ln>
        </p:spPr>
      </p:pic>
      <p:sp>
        <p:nvSpPr>
          <p:cNvPr id="5" name="Rektangel 4"/>
          <p:cNvSpPr/>
          <p:nvPr/>
        </p:nvSpPr>
        <p:spPr>
          <a:xfrm>
            <a:off x="3109278" y="2945989"/>
            <a:ext cx="5973445" cy="306922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59556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4</a:t>
            </a:fld>
            <a:endParaRPr lang="en-US" dirty="0"/>
          </a:p>
        </p:txBody>
      </p:sp>
      <p:sp>
        <p:nvSpPr>
          <p:cNvPr id="3" name="Titel 2"/>
          <p:cNvSpPr>
            <a:spLocks noGrp="1"/>
          </p:cNvSpPr>
          <p:nvPr>
            <p:ph type="title"/>
          </p:nvPr>
        </p:nvSpPr>
        <p:spPr>
          <a:xfrm>
            <a:off x="605928" y="397708"/>
            <a:ext cx="11253461" cy="1474385"/>
          </a:xfrm>
        </p:spPr>
        <p:txBody>
          <a:bodyPr/>
          <a:lstStyle/>
          <a:p>
            <a:r>
              <a:rPr lang="da-DK" sz="3000" dirty="0">
                <a:hlinkClick r:id="rId3"/>
              </a:rPr>
              <a:t>Kvalitetspolitik for uddannelsesområdet</a:t>
            </a:r>
            <a:endParaRPr lang="da-DK" sz="3000" dirty="0"/>
          </a:p>
        </p:txBody>
      </p:sp>
      <p:sp>
        <p:nvSpPr>
          <p:cNvPr id="5" name="Pladsholder til tekst 3"/>
          <p:cNvSpPr>
            <a:spLocks noGrp="1"/>
          </p:cNvSpPr>
          <p:nvPr>
            <p:ph type="body" sz="quarter" idx="12"/>
          </p:nvPr>
        </p:nvSpPr>
        <p:spPr>
          <a:xfrm>
            <a:off x="605928" y="1628800"/>
            <a:ext cx="11138149" cy="4628877"/>
          </a:xfrm>
        </p:spPr>
        <p:txBody>
          <a:bodyPr>
            <a:normAutofit/>
          </a:bodyPr>
          <a:lstStyle/>
          <a:p>
            <a:pPr marL="0" indent="0">
              <a:buNone/>
            </a:pPr>
            <a:r>
              <a:rPr lang="da-DK" sz="2400" b="1" dirty="0"/>
              <a:t>Kvalitetspolitikken fastlægger:</a:t>
            </a:r>
          </a:p>
          <a:p>
            <a:pPr marL="0" indent="0">
              <a:buNone/>
            </a:pPr>
            <a:endParaRPr lang="da-DK" sz="2400" b="1" dirty="0"/>
          </a:p>
          <a:p>
            <a:pPr marL="361950" lvl="0" indent="-361950"/>
            <a:r>
              <a:rPr lang="da-DK" sz="2400" b="1" i="1" dirty="0"/>
              <a:t>Principper</a:t>
            </a:r>
            <a:r>
              <a:rPr lang="da-DK" sz="2400" dirty="0"/>
              <a:t> for kvalitetsarbejdet (generelle principper til brug for evaluering af kvalitetssystemet).</a:t>
            </a:r>
          </a:p>
          <a:p>
            <a:pPr marL="361950" lvl="0" indent="-361950"/>
            <a:r>
              <a:rPr lang="da-DK" sz="2400" b="1" i="1" dirty="0"/>
              <a:t>Rammer</a:t>
            </a:r>
            <a:r>
              <a:rPr lang="da-DK" sz="2400" dirty="0"/>
              <a:t> for det samlede kvalitetssystem</a:t>
            </a:r>
            <a:endParaRPr lang="da-DK" sz="2400" b="1" i="1" dirty="0"/>
          </a:p>
          <a:p>
            <a:pPr marL="361950" lvl="0" indent="-361950"/>
            <a:r>
              <a:rPr lang="da-DK" sz="2400" b="1" i="1" dirty="0"/>
              <a:t>Målsætninger</a:t>
            </a:r>
            <a:r>
              <a:rPr lang="da-DK" sz="2400" dirty="0"/>
              <a:t> for kvalitetsområderne</a:t>
            </a:r>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spTree>
    <p:extLst>
      <p:ext uri="{BB962C8B-B14F-4D97-AF65-F5344CB8AC3E}">
        <p14:creationId xmlns:p14="http://schemas.microsoft.com/office/powerpoint/2010/main" val="2059638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D877B3-D348-4611-9BDB-C5374591D951}" type="slidenum">
              <a:rPr kumimoji="0" lang="en-US" sz="750" b="1" i="0" u="none" strike="noStrike" kern="1200" cap="none" spc="0" normalizeH="0" baseline="0" noProof="0" smtClean="0">
                <a:ln>
                  <a:noFill/>
                </a:ln>
                <a:solidFill>
                  <a:srgbClr val="211A52">
                    <a:alpha val="70000"/>
                  </a:srgbClr>
                </a:solidFill>
                <a:effectLst/>
                <a:uLnTx/>
                <a:uFillTx/>
                <a:latin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750" b="1" i="0" u="none" strike="noStrike" kern="1200" cap="none" spc="0" normalizeH="0" baseline="0" noProof="0" dirty="0">
              <a:ln>
                <a:noFill/>
              </a:ln>
              <a:solidFill>
                <a:srgbClr val="211A52">
                  <a:alpha val="70000"/>
                </a:srgbClr>
              </a:solidFill>
              <a:effectLst/>
              <a:uLnTx/>
              <a:uFillTx/>
              <a:latin typeface="Arial"/>
            </a:endParaRPr>
          </a:p>
        </p:txBody>
      </p:sp>
      <p:sp>
        <p:nvSpPr>
          <p:cNvPr id="8" name="Titel 7"/>
          <p:cNvSpPr>
            <a:spLocks noGrp="1"/>
          </p:cNvSpPr>
          <p:nvPr>
            <p:ph type="title"/>
          </p:nvPr>
        </p:nvSpPr>
        <p:spPr>
          <a:xfrm>
            <a:off x="587375" y="370292"/>
            <a:ext cx="10045129" cy="1474385"/>
          </a:xfrm>
        </p:spPr>
        <p:txBody>
          <a:bodyPr/>
          <a:lstStyle/>
          <a:p>
            <a:r>
              <a:rPr lang="da-DK" sz="3000" dirty="0"/>
              <a:t>Principper for kvalitetsarbejdet</a:t>
            </a:r>
            <a:br>
              <a:rPr lang="da-DK" sz="3200" dirty="0"/>
            </a:br>
            <a:r>
              <a:rPr lang="da-DK" sz="2000" dirty="0"/>
              <a:t>Grundlag for en fælles kvalitetskultur</a:t>
            </a:r>
          </a:p>
        </p:txBody>
      </p:sp>
      <p:sp>
        <p:nvSpPr>
          <p:cNvPr id="46" name="Pladsholder til tekst 3"/>
          <p:cNvSpPr>
            <a:spLocks noGrp="1"/>
          </p:cNvSpPr>
          <p:nvPr>
            <p:ph type="body" sz="quarter" idx="12"/>
          </p:nvPr>
        </p:nvSpPr>
        <p:spPr>
          <a:xfrm>
            <a:off x="605928" y="1628800"/>
            <a:ext cx="11138149" cy="4628877"/>
          </a:xfrm>
        </p:spPr>
        <p:txBody>
          <a:bodyPr>
            <a:normAutofit fontScale="92500" lnSpcReduction="20000"/>
          </a:bodyPr>
          <a:lstStyle/>
          <a:p>
            <a:pPr marL="0" indent="0">
              <a:buNone/>
            </a:pPr>
            <a:r>
              <a:rPr lang="da-DK" dirty="0"/>
              <a:t>For kvalitetsarbejdet på AAU, gælder følgende principper:</a:t>
            </a:r>
          </a:p>
          <a:p>
            <a:pPr lvl="0"/>
            <a:r>
              <a:rPr lang="da-DK" sz="1500" dirty="0"/>
              <a:t>AAU’s særkender og uddannelsesprofil danner tilsammen afsæt for kvalitetsarbejdet. Problem- og projektbaseret læring står derfor helt centralt i kvalitetsarbejdet.</a:t>
            </a:r>
          </a:p>
          <a:p>
            <a:pPr lvl="0"/>
            <a:r>
              <a:rPr lang="da-DK" sz="1500" dirty="0"/>
              <a:t>Kvalitetsarbejdet er en forudsætning for realisering af AAU’s strategi på uddannelsesområdet og ambition om udbud af uddannelser på højeste niveau.</a:t>
            </a:r>
          </a:p>
          <a:p>
            <a:pPr lvl="0"/>
            <a:r>
              <a:rPr lang="da-DK" sz="1500" dirty="0"/>
              <a:t>Kvalitetsarbejde er et fælles anliggende og er baseret på fælles tilgange, hvor det vurderes hensigtsmæssigt.</a:t>
            </a:r>
          </a:p>
          <a:p>
            <a:pPr lvl="0"/>
            <a:r>
              <a:rPr lang="da-DK" sz="1500" dirty="0"/>
              <a:t>Uddannelseskvaliteten bliver skabt i fællesskab og dialog mellem de studerende, medarbejdere, ledelse, aftagere og øvrige interessenter.</a:t>
            </a:r>
          </a:p>
          <a:p>
            <a:pPr lvl="0"/>
            <a:r>
              <a:rPr lang="da-DK" sz="1500" dirty="0"/>
              <a:t>Kvalitetsarbejdet er kendetegnet ved en inkluderende og lærende kvalitetskultur, der er funderet i faglighed, åben dialog og videndeling for aktører på alle organisatoriske niveauer samt på tværs af uddannelserne.</a:t>
            </a:r>
          </a:p>
          <a:p>
            <a:pPr lvl="0"/>
            <a:r>
              <a:rPr lang="da-DK" sz="1500" dirty="0"/>
              <a:t>Kvalitetsarbejdet er baseret på en klart kommunikeret rolle og ansvarsfordeling mellem studerende, undervisere, ledelse og stabsfunktioner (herunder teknisk-administrativt personale (TAP).</a:t>
            </a:r>
          </a:p>
          <a:p>
            <a:pPr lvl="0"/>
            <a:r>
              <a:rPr lang="da-DK" sz="1500" dirty="0"/>
              <a:t>Ledelsen sikrer en klar ansvars- og arbejdsfordeling, de nødvendige informationer og ressourcer til arbejdet, og at aktørerne på alle niveauer i organisationen tager ejerskab for og udfører de fastlagte procedurer i kvalitetssystemet.</a:t>
            </a:r>
          </a:p>
          <a:p>
            <a:pPr lvl="0"/>
            <a:r>
              <a:rPr lang="da-DK" sz="1500" dirty="0"/>
              <a:t>Kvalitetsarbejdet organiseres, så det styrker uddannelseskvaliteten i praksis og undgår unødigt bureaukrati.</a:t>
            </a:r>
          </a:p>
          <a:p>
            <a:pPr lvl="0"/>
            <a:r>
              <a:rPr lang="da-DK" sz="1500" dirty="0"/>
              <a:t>Kvalitetsarbejdet følger kvalitetscirklen (Plan, Do, Check, Act)</a:t>
            </a:r>
            <a:endParaRPr lang="da-DK" dirty="0"/>
          </a:p>
          <a:p>
            <a:pPr marL="534988" lvl="2" indent="-19050">
              <a:buFont typeface="Arial" panose="020B0604020202020204" pitchFamily="34" charset="0"/>
              <a:buChar char="•"/>
            </a:pPr>
            <a:endParaRPr lang="da-DK" dirty="0"/>
          </a:p>
          <a:p>
            <a:pPr marL="1260475" lvl="2"/>
            <a:endParaRPr lang="da-DK" dirty="0"/>
          </a:p>
          <a:p>
            <a:endParaRPr lang="da-DK" dirty="0"/>
          </a:p>
          <a:p>
            <a:endParaRPr lang="da-DK" dirty="0"/>
          </a:p>
        </p:txBody>
      </p:sp>
      <p:pic>
        <p:nvPicPr>
          <p:cNvPr id="3" name="Billed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404534" y="221427"/>
            <a:ext cx="2124858" cy="1407373"/>
          </a:xfrm>
          <a:prstGeom prst="rect">
            <a:avLst/>
          </a:prstGeom>
        </p:spPr>
      </p:pic>
      <p:pic>
        <p:nvPicPr>
          <p:cNvPr id="6" name="Billede 5"/>
          <p:cNvPicPr>
            <a:picLocks noChangeAspect="1"/>
          </p:cNvPicPr>
          <p:nvPr/>
        </p:nvPicPr>
        <p:blipFill>
          <a:blip r:embed="rId4"/>
          <a:stretch>
            <a:fillRect/>
          </a:stretch>
        </p:blipFill>
        <p:spPr>
          <a:xfrm>
            <a:off x="10176107" y="5163978"/>
            <a:ext cx="1735248" cy="1694022"/>
          </a:xfrm>
          <a:prstGeom prst="rect">
            <a:avLst/>
          </a:prstGeom>
        </p:spPr>
      </p:pic>
    </p:spTree>
    <p:extLst>
      <p:ext uri="{BB962C8B-B14F-4D97-AF65-F5344CB8AC3E}">
        <p14:creationId xmlns:p14="http://schemas.microsoft.com/office/powerpoint/2010/main" val="287486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6</a:t>
            </a:fld>
            <a:endParaRPr lang="en-US" dirty="0"/>
          </a:p>
        </p:txBody>
      </p:sp>
      <p:sp>
        <p:nvSpPr>
          <p:cNvPr id="26" name="Pladsholder til tekst 3"/>
          <p:cNvSpPr>
            <a:spLocks noGrp="1"/>
          </p:cNvSpPr>
          <p:nvPr>
            <p:ph type="body" sz="quarter" idx="12"/>
          </p:nvPr>
        </p:nvSpPr>
        <p:spPr>
          <a:xfrm>
            <a:off x="949612" y="1405300"/>
            <a:ext cx="10575364" cy="4948635"/>
          </a:xfrm>
        </p:spPr>
        <p:txBody>
          <a:bodyPr>
            <a:normAutofit fontScale="92500" lnSpcReduction="10000"/>
          </a:bodyPr>
          <a:lstStyle/>
          <a:p>
            <a:pPr marL="361950" indent="-361950"/>
            <a:endParaRPr lang="da-DK" sz="2400" b="1" dirty="0"/>
          </a:p>
          <a:p>
            <a:pPr marL="361950" indent="-361950"/>
            <a:r>
              <a:rPr lang="da-DK" sz="2400" b="1" dirty="0"/>
              <a:t>Målsætninger</a:t>
            </a:r>
            <a:endParaRPr lang="da-DK" sz="2400" dirty="0"/>
          </a:p>
          <a:p>
            <a:pPr marL="801688">
              <a:buFont typeface="Wingdings" panose="05000000000000000000" pitchFamily="2" charset="2"/>
              <a:buChar char="Ø"/>
            </a:pPr>
            <a:r>
              <a:rPr lang="da-DK" dirty="0"/>
              <a:t>Fælles hensigter og mål for kvalitetsarbejdet</a:t>
            </a:r>
          </a:p>
          <a:p>
            <a:pPr marL="361950" indent="-361950"/>
            <a:r>
              <a:rPr lang="da-DK" sz="2400" b="1" dirty="0"/>
              <a:t>Standarder</a:t>
            </a:r>
            <a:endParaRPr lang="da-DK" sz="2400" dirty="0"/>
          </a:p>
          <a:p>
            <a:pPr marL="801688">
              <a:buFont typeface="Wingdings" panose="05000000000000000000" pitchFamily="2" charset="2"/>
              <a:buChar char="Ø"/>
            </a:pPr>
            <a:r>
              <a:rPr lang="da-DK" dirty="0"/>
              <a:t>Udtryk for det ønskede kvalitetsmæssige niveau.</a:t>
            </a:r>
          </a:p>
          <a:p>
            <a:pPr marL="361950" indent="-361950"/>
            <a:r>
              <a:rPr lang="da-DK" sz="2400" b="1" dirty="0"/>
              <a:t>Indikatorer</a:t>
            </a:r>
            <a:endParaRPr lang="da-DK" sz="2400" dirty="0"/>
          </a:p>
          <a:p>
            <a:pPr marL="801688">
              <a:buFont typeface="Wingdings" panose="05000000000000000000" pitchFamily="2" charset="2"/>
              <a:buChar char="Ø"/>
            </a:pPr>
            <a:r>
              <a:rPr lang="da-DK" dirty="0"/>
              <a:t>Et middel til vurdering af målopfyldelsen. </a:t>
            </a:r>
          </a:p>
          <a:p>
            <a:pPr marL="801688">
              <a:buFont typeface="Wingdings" panose="05000000000000000000" pitchFamily="2" charset="2"/>
              <a:buChar char="Ø"/>
            </a:pPr>
            <a:r>
              <a:rPr lang="da-DK" dirty="0"/>
              <a:t>De kvantitative indikatorer udgøres ofte af et nøgletal, og for udvalgte indikatorer er der fastsat en tilknyttet grænseværdi.</a:t>
            </a:r>
          </a:p>
          <a:p>
            <a:pPr marL="801688">
              <a:buFont typeface="Wingdings" panose="05000000000000000000" pitchFamily="2" charset="2"/>
              <a:buChar char="Ø"/>
            </a:pPr>
            <a:r>
              <a:rPr lang="da-DK" dirty="0"/>
              <a:t>Grænseværdien for en indikator viser, om status for standarden er en af følgende muligheder:</a:t>
            </a:r>
          </a:p>
          <a:p>
            <a:pPr marL="990600" lvl="2">
              <a:buFont typeface="Wingdings" panose="05000000000000000000" pitchFamily="2" charset="2"/>
              <a:buChar char="Ø"/>
            </a:pPr>
            <a:r>
              <a:rPr lang="da-DK" dirty="0"/>
              <a:t>  Tilfredsstillende opfyldt (grøn)</a:t>
            </a:r>
          </a:p>
          <a:p>
            <a:pPr marL="990600" lvl="2">
              <a:buFont typeface="Wingdings" panose="05000000000000000000" pitchFamily="2" charset="2"/>
              <a:buChar char="Ø"/>
            </a:pPr>
            <a:r>
              <a:rPr lang="da-DK" dirty="0"/>
              <a:t>  I risiko for at være utilfredsstillende opfyldt (gul) </a:t>
            </a:r>
          </a:p>
          <a:p>
            <a:pPr marL="990600" lvl="2">
              <a:buFont typeface="Wingdings" panose="05000000000000000000" pitchFamily="2" charset="2"/>
              <a:buChar char="Ø"/>
            </a:pPr>
            <a:r>
              <a:rPr lang="da-DK" dirty="0"/>
              <a:t>  Utilfredsstillende opfyldt (rød).</a:t>
            </a:r>
          </a:p>
        </p:txBody>
      </p:sp>
      <p:sp>
        <p:nvSpPr>
          <p:cNvPr id="5" name="Titel 2"/>
          <p:cNvSpPr txBox="1">
            <a:spLocks/>
          </p:cNvSpPr>
          <p:nvPr/>
        </p:nvSpPr>
        <p:spPr>
          <a:xfrm>
            <a:off x="736617" y="379502"/>
            <a:ext cx="11001355" cy="1474385"/>
          </a:xfrm>
          <a:prstGeom prst="rect">
            <a:avLst/>
          </a:prstGeom>
          <a:effectLst/>
        </p:spPr>
        <p:txBody>
          <a:bodyPr vert="horz" lIns="0" tIns="192024" rIns="0" bIns="0" rtlCol="0" anchor="t" anchorCtr="0">
            <a:noAutofit/>
          </a:bodyPr>
          <a:lstStyle>
            <a:lvl1pPr algn="l" defTabSz="914318" rtl="0" eaLnBrk="1" latinLnBrk="0" hangingPunct="1">
              <a:lnSpc>
                <a:spcPct val="100000"/>
              </a:lnSpc>
              <a:spcBef>
                <a:spcPct val="0"/>
              </a:spcBef>
              <a:buNone/>
              <a:defRPr sz="2700" b="1" kern="1200" spc="300" baseline="0">
                <a:solidFill>
                  <a:schemeClr val="tx1"/>
                </a:solidFill>
                <a:latin typeface="+mn-lt"/>
                <a:ea typeface="+mj-ea"/>
                <a:cs typeface="+mj-cs"/>
              </a:defRPr>
            </a:lvl1pPr>
          </a:lstStyle>
          <a:p>
            <a:r>
              <a:rPr lang="da-DK" sz="3000" dirty="0"/>
              <a:t>Mål for kvalitetsområderne er fastlagt i kvalitetssystemets målhierarki</a:t>
            </a:r>
          </a:p>
        </p:txBody>
      </p:sp>
    </p:spTree>
    <p:extLst>
      <p:ext uri="{BB962C8B-B14F-4D97-AF65-F5344CB8AC3E}">
        <p14:creationId xmlns:p14="http://schemas.microsoft.com/office/powerpoint/2010/main" val="167168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E851B1D-C229-D22F-C996-3D55B63F3353}"/>
              </a:ext>
            </a:extLst>
          </p:cNvPr>
          <p:cNvSpPr/>
          <p:nvPr/>
        </p:nvSpPr>
        <p:spPr>
          <a:xfrm>
            <a:off x="6167438" y="6237288"/>
            <a:ext cx="288925" cy="282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12" name="Rektangel 11">
            <a:extLst>
              <a:ext uri="{FF2B5EF4-FFF2-40B4-BE49-F238E27FC236}">
                <a16:creationId xmlns:a16="http://schemas.microsoft.com/office/drawing/2014/main" id="{F1384A50-B89E-4A4E-5A6F-66CDB5DB2BDF}"/>
              </a:ext>
            </a:extLst>
          </p:cNvPr>
          <p:cNvSpPr/>
          <p:nvPr/>
        </p:nvSpPr>
        <p:spPr>
          <a:xfrm>
            <a:off x="4872038" y="6016625"/>
            <a:ext cx="1357312" cy="52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3" name="Titel 2">
            <a:extLst>
              <a:ext uri="{FF2B5EF4-FFF2-40B4-BE49-F238E27FC236}">
                <a16:creationId xmlns:a16="http://schemas.microsoft.com/office/drawing/2014/main" id="{847C8B59-6B9C-FF76-5DAC-7BB203CB336A}"/>
              </a:ext>
            </a:extLst>
          </p:cNvPr>
          <p:cNvSpPr>
            <a:spLocks noGrp="1"/>
          </p:cNvSpPr>
          <p:nvPr>
            <p:ph type="title"/>
          </p:nvPr>
        </p:nvSpPr>
        <p:spPr>
          <a:xfrm>
            <a:off x="1992313" y="125413"/>
            <a:ext cx="8062912" cy="931862"/>
          </a:xfrm>
        </p:spPr>
        <p:txBody>
          <a:bodyPr/>
          <a:lstStyle/>
          <a:p>
            <a:pPr defTabSz="914318" eaLnBrk="1" fontAlgn="auto" hangingPunct="1">
              <a:spcAft>
                <a:spcPts val="0"/>
              </a:spcAft>
              <a:defRPr/>
            </a:pPr>
            <a:r>
              <a:rPr lang="da-DK" sz="3200" dirty="0"/>
              <a:t>Kvalitetssystemets sammenhæng</a:t>
            </a:r>
          </a:p>
        </p:txBody>
      </p:sp>
      <p:sp>
        <p:nvSpPr>
          <p:cNvPr id="84997" name="Rektangel 5">
            <a:extLst>
              <a:ext uri="{FF2B5EF4-FFF2-40B4-BE49-F238E27FC236}">
                <a16:creationId xmlns:a16="http://schemas.microsoft.com/office/drawing/2014/main" id="{D41A9FE1-FD1C-CE17-EC72-BF411C0F15A9}"/>
              </a:ext>
            </a:extLst>
          </p:cNvPr>
          <p:cNvSpPr>
            <a:spLocks noChangeArrowheads="1"/>
          </p:cNvSpPr>
          <p:nvPr/>
        </p:nvSpPr>
        <p:spPr bwMode="auto">
          <a:xfrm>
            <a:off x="939800" y="1501775"/>
            <a:ext cx="1957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200"/>
              <a:t>Kvalitetsområde</a:t>
            </a:r>
          </a:p>
        </p:txBody>
      </p:sp>
      <p:sp>
        <p:nvSpPr>
          <p:cNvPr id="84998" name="Rektangel 27">
            <a:extLst>
              <a:ext uri="{FF2B5EF4-FFF2-40B4-BE49-F238E27FC236}">
                <a16:creationId xmlns:a16="http://schemas.microsoft.com/office/drawing/2014/main" id="{2189CAFC-099C-035A-9D96-1DE0EF2361E4}"/>
              </a:ext>
            </a:extLst>
          </p:cNvPr>
          <p:cNvSpPr>
            <a:spLocks noChangeArrowheads="1"/>
          </p:cNvSpPr>
          <p:nvPr/>
        </p:nvSpPr>
        <p:spPr bwMode="auto">
          <a:xfrm>
            <a:off x="3186113" y="1501775"/>
            <a:ext cx="195738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200"/>
              <a:t>Målsætninger</a:t>
            </a:r>
          </a:p>
        </p:txBody>
      </p:sp>
      <p:sp>
        <p:nvSpPr>
          <p:cNvPr id="84999" name="Rektangel 29">
            <a:extLst>
              <a:ext uri="{FF2B5EF4-FFF2-40B4-BE49-F238E27FC236}">
                <a16:creationId xmlns:a16="http://schemas.microsoft.com/office/drawing/2014/main" id="{B0904844-4678-0253-76A8-F75AE34E8BDE}"/>
              </a:ext>
            </a:extLst>
          </p:cNvPr>
          <p:cNvSpPr>
            <a:spLocks noChangeArrowheads="1"/>
          </p:cNvSpPr>
          <p:nvPr/>
        </p:nvSpPr>
        <p:spPr bwMode="auto">
          <a:xfrm>
            <a:off x="6672263" y="1490663"/>
            <a:ext cx="19573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200"/>
              <a:t>Standarder og indikatorer</a:t>
            </a:r>
          </a:p>
        </p:txBody>
      </p:sp>
      <p:sp>
        <p:nvSpPr>
          <p:cNvPr id="85000" name="Rektangel 31">
            <a:extLst>
              <a:ext uri="{FF2B5EF4-FFF2-40B4-BE49-F238E27FC236}">
                <a16:creationId xmlns:a16="http://schemas.microsoft.com/office/drawing/2014/main" id="{2D3D901D-6255-17EC-3741-16831ED778AF}"/>
              </a:ext>
            </a:extLst>
          </p:cNvPr>
          <p:cNvSpPr>
            <a:spLocks noChangeArrowheads="1"/>
          </p:cNvSpPr>
          <p:nvPr/>
        </p:nvSpPr>
        <p:spPr bwMode="auto">
          <a:xfrm>
            <a:off x="9642475" y="1495425"/>
            <a:ext cx="19573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200"/>
              <a:t>Procedurer</a:t>
            </a:r>
          </a:p>
        </p:txBody>
      </p:sp>
      <p:cxnSp>
        <p:nvCxnSpPr>
          <p:cNvPr id="10" name="Lige forbindelse 9">
            <a:extLst>
              <a:ext uri="{FF2B5EF4-FFF2-40B4-BE49-F238E27FC236}">
                <a16:creationId xmlns:a16="http://schemas.microsoft.com/office/drawing/2014/main" id="{2A33885D-BDBD-2B86-422B-3A028145FB66}"/>
              </a:ext>
            </a:extLst>
          </p:cNvPr>
          <p:cNvCxnSpPr/>
          <p:nvPr/>
        </p:nvCxnSpPr>
        <p:spPr>
          <a:xfrm>
            <a:off x="3216275" y="1409700"/>
            <a:ext cx="0" cy="5157788"/>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Lige forbindelse 35">
            <a:extLst>
              <a:ext uri="{FF2B5EF4-FFF2-40B4-BE49-F238E27FC236}">
                <a16:creationId xmlns:a16="http://schemas.microsoft.com/office/drawing/2014/main" id="{F84BDFF9-8665-CD59-C285-6C23B60AFEC7}"/>
              </a:ext>
            </a:extLst>
          </p:cNvPr>
          <p:cNvCxnSpPr/>
          <p:nvPr/>
        </p:nvCxnSpPr>
        <p:spPr>
          <a:xfrm>
            <a:off x="9696450" y="1408113"/>
            <a:ext cx="0" cy="5159375"/>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kstfelt 24">
            <a:extLst>
              <a:ext uri="{FF2B5EF4-FFF2-40B4-BE49-F238E27FC236}">
                <a16:creationId xmlns:a16="http://schemas.microsoft.com/office/drawing/2014/main" id="{6EDD5AE1-5B7A-C3E1-ED83-5071D52089AE}"/>
              </a:ext>
            </a:extLst>
          </p:cNvPr>
          <p:cNvSpPr txBox="1"/>
          <p:nvPr/>
        </p:nvSpPr>
        <p:spPr>
          <a:xfrm>
            <a:off x="3176588" y="1827213"/>
            <a:ext cx="3487737" cy="588962"/>
          </a:xfrm>
          <a:prstGeom prst="rect">
            <a:avLst/>
          </a:prstGeom>
          <a:noFill/>
        </p:spPr>
        <p:txBody>
          <a:bodyPr/>
          <a:lstStyle/>
          <a:p>
            <a:pPr eaLnBrk="1" fontAlgn="auto" hangingPunct="1">
              <a:spcBef>
                <a:spcPts val="0"/>
              </a:spcBef>
              <a:spcAft>
                <a:spcPts val="0"/>
              </a:spcAft>
              <a:defRPr/>
            </a:pPr>
            <a:r>
              <a:rPr lang="da-DK" sz="1100" dirty="0">
                <a:latin typeface="+mn-lt"/>
              </a:rPr>
              <a:t>1.1 Universitetets rekruttering af nye studerende sikrer et bæredygtigt optag på uddannelserne</a:t>
            </a:r>
          </a:p>
          <a:p>
            <a:pPr eaLnBrk="1" fontAlgn="auto" hangingPunct="1">
              <a:spcBef>
                <a:spcPts val="60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endParaRPr lang="da-DK" sz="1100" dirty="0">
              <a:latin typeface="+mn-lt"/>
            </a:endParaRP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eaLnBrk="1" fontAlgn="auto" hangingPunct="1">
              <a:spcBef>
                <a:spcPts val="0"/>
              </a:spcBef>
              <a:spcAft>
                <a:spcPts val="0"/>
              </a:spcAft>
              <a:defRPr/>
            </a:pPr>
            <a:r>
              <a:rPr lang="da-DK" sz="1100" dirty="0">
                <a:latin typeface="+mn-lt"/>
              </a:rPr>
              <a:t>.</a:t>
            </a:r>
          </a:p>
          <a:p>
            <a:pPr marL="180975" eaLnBrk="1" fontAlgn="auto" hangingPunct="1">
              <a:spcBef>
                <a:spcPts val="0"/>
              </a:spcBef>
              <a:spcAft>
                <a:spcPts val="0"/>
              </a:spcAft>
              <a:defRPr/>
            </a:pPr>
            <a:r>
              <a:rPr lang="da-DK" sz="1100" dirty="0">
                <a:latin typeface="+mn-lt"/>
              </a:rPr>
              <a:t>6.1 Universitetet understøtter de studerendes employability gennem hele uddannelsen</a:t>
            </a:r>
          </a:p>
          <a:p>
            <a:pPr eaLnBrk="1" fontAlgn="auto" hangingPunct="1">
              <a:spcBef>
                <a:spcPts val="0"/>
              </a:spcBef>
              <a:spcAft>
                <a:spcPts val="0"/>
              </a:spcAft>
              <a:defRPr/>
            </a:pPr>
            <a:r>
              <a:rPr lang="da-DK" sz="1100" dirty="0">
                <a:latin typeface="+mn-lt"/>
              </a:rPr>
              <a:t>.</a:t>
            </a:r>
          </a:p>
          <a:p>
            <a:pPr marL="180975" eaLnBrk="1" fontAlgn="auto" hangingPunct="1">
              <a:spcBef>
                <a:spcPts val="0"/>
              </a:spcBef>
              <a:spcAft>
                <a:spcPts val="0"/>
              </a:spcAft>
              <a:defRPr/>
            </a:pPr>
            <a:r>
              <a:rPr lang="da-DK" sz="1100" dirty="0">
                <a:latin typeface="+mn-lt"/>
              </a:rPr>
              <a:t>6.2 Universitetet understøtter de studerendes overgang  fra uddannelse til job </a:t>
            </a:r>
          </a:p>
          <a:p>
            <a:pPr marL="180975" eaLnBrk="1" fontAlgn="auto" hangingPunct="1">
              <a:spcBef>
                <a:spcPts val="0"/>
              </a:spcBef>
              <a:spcAft>
                <a:spcPts val="0"/>
              </a:spcAft>
              <a:defRPr/>
            </a:pPr>
            <a:endParaRPr lang="da-DK" sz="1100" dirty="0">
              <a:latin typeface="+mn-lt"/>
            </a:endParaRPr>
          </a:p>
          <a:p>
            <a:pPr marL="180975" eaLnBrk="1" fontAlgn="auto" hangingPunct="1">
              <a:spcBef>
                <a:spcPts val="0"/>
              </a:spcBef>
              <a:spcAft>
                <a:spcPts val="0"/>
              </a:spcAft>
              <a:defRPr/>
            </a:pPr>
            <a:r>
              <a:rPr lang="da-DK" sz="1100" dirty="0">
                <a:latin typeface="+mn-lt"/>
              </a:rPr>
              <a:t>6.3 Universitetet giver dimittenderne mulighed for at fortsætte den faglige udvikling igennem deres karriere (livslang læring)</a:t>
            </a:r>
          </a:p>
          <a:p>
            <a:pPr marL="180975" eaLnBrk="1" fontAlgn="auto" hangingPunct="1">
              <a:spcBef>
                <a:spcPts val="0"/>
              </a:spcBef>
              <a:spcAft>
                <a:spcPts val="0"/>
              </a:spcAft>
              <a:defRPr/>
            </a:pPr>
            <a:endParaRPr lang="da-DK" sz="1100" dirty="0">
              <a:latin typeface="+mn-lt"/>
            </a:endParaRPr>
          </a:p>
          <a:p>
            <a:pPr marL="180975" eaLnBrk="1" fontAlgn="auto" hangingPunct="1">
              <a:spcBef>
                <a:spcPts val="0"/>
              </a:spcBef>
              <a:spcAft>
                <a:spcPts val="0"/>
              </a:spcAft>
              <a:defRPr/>
            </a:pPr>
            <a:endParaRPr lang="da-DK" sz="1100" dirty="0">
              <a:latin typeface="+mn-lt"/>
            </a:endParaRPr>
          </a:p>
        </p:txBody>
      </p:sp>
      <p:sp>
        <p:nvSpPr>
          <p:cNvPr id="85004" name="Tekstfelt 40">
            <a:extLst>
              <a:ext uri="{FF2B5EF4-FFF2-40B4-BE49-F238E27FC236}">
                <a16:creationId xmlns:a16="http://schemas.microsoft.com/office/drawing/2014/main" id="{93D94618-6AE6-563A-87D2-FEEDB3F8E85B}"/>
              </a:ext>
            </a:extLst>
          </p:cNvPr>
          <p:cNvSpPr txBox="1">
            <a:spLocks noChangeArrowheads="1"/>
          </p:cNvSpPr>
          <p:nvPr/>
        </p:nvSpPr>
        <p:spPr bwMode="auto">
          <a:xfrm>
            <a:off x="9671050" y="5138738"/>
            <a:ext cx="19637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000"/>
              <a:t>Principper for studie-, trivsels- og karrierevejledning.</a:t>
            </a:r>
          </a:p>
          <a:p>
            <a:pPr eaLnBrk="1" hangingPunct="1"/>
            <a:endParaRPr lang="da-DK" altLang="da-DK" sz="1000"/>
          </a:p>
          <a:p>
            <a:pPr eaLnBrk="1" hangingPunct="1"/>
            <a:r>
              <a:rPr lang="da-DK" altLang="da-DK" sz="1000"/>
              <a:t>Procedure for dimittendundersøgelser</a:t>
            </a:r>
          </a:p>
          <a:p>
            <a:pPr eaLnBrk="1" hangingPunct="1"/>
            <a:endParaRPr lang="da-DK" altLang="da-DK" sz="1000"/>
          </a:p>
          <a:p>
            <a:pPr eaLnBrk="1" hangingPunct="1"/>
            <a:r>
              <a:rPr lang="da-DK" altLang="da-DK" sz="1000"/>
              <a:t>Procedure for nedsættelse af og dialog med aftagerpanelser</a:t>
            </a:r>
          </a:p>
          <a:p>
            <a:pPr eaLnBrk="1" hangingPunct="1"/>
            <a:endParaRPr lang="da-DK" altLang="da-DK" sz="1000"/>
          </a:p>
        </p:txBody>
      </p:sp>
      <p:sp>
        <p:nvSpPr>
          <p:cNvPr id="21" name="Tekstfelt 20">
            <a:extLst>
              <a:ext uri="{FF2B5EF4-FFF2-40B4-BE49-F238E27FC236}">
                <a16:creationId xmlns:a16="http://schemas.microsoft.com/office/drawing/2014/main" id="{F7225E5A-3E1A-6D78-D427-D52048ED0E19}"/>
              </a:ext>
            </a:extLst>
          </p:cNvPr>
          <p:cNvSpPr txBox="1"/>
          <p:nvPr/>
        </p:nvSpPr>
        <p:spPr>
          <a:xfrm>
            <a:off x="1055688" y="2636838"/>
            <a:ext cx="2087562" cy="646112"/>
          </a:xfrm>
          <a:prstGeom prst="rect">
            <a:avLst/>
          </a:prstGeom>
          <a:solidFill>
            <a:schemeClr val="accent3"/>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spAutoFit/>
          </a:bodyPr>
          <a:lstStyle/>
          <a:p>
            <a:pPr algn="ctr" eaLnBrk="1" fontAlgn="auto" hangingPunct="1">
              <a:spcBef>
                <a:spcPts val="0"/>
              </a:spcBef>
              <a:spcAft>
                <a:spcPts val="0"/>
              </a:spcAft>
              <a:defRPr/>
            </a:pPr>
            <a:r>
              <a:rPr lang="da-DK" sz="1200" dirty="0">
                <a:solidFill>
                  <a:schemeClr val="bg1"/>
                </a:solidFill>
              </a:rPr>
              <a:t>2.</a:t>
            </a:r>
          </a:p>
          <a:p>
            <a:pPr algn="ctr" eaLnBrk="1" fontAlgn="auto" hangingPunct="1">
              <a:spcBef>
                <a:spcPts val="0"/>
              </a:spcBef>
              <a:spcAft>
                <a:spcPts val="0"/>
              </a:spcAft>
              <a:defRPr/>
            </a:pPr>
            <a:r>
              <a:rPr lang="da-DK" sz="1200" dirty="0">
                <a:solidFill>
                  <a:schemeClr val="bg1"/>
                </a:solidFill>
              </a:rPr>
              <a:t>Uddannelsernes udvikling, tilrettelæggelse og drift </a:t>
            </a:r>
          </a:p>
        </p:txBody>
      </p:sp>
      <p:sp>
        <p:nvSpPr>
          <p:cNvPr id="22" name="Tekstfelt 21">
            <a:extLst>
              <a:ext uri="{FF2B5EF4-FFF2-40B4-BE49-F238E27FC236}">
                <a16:creationId xmlns:a16="http://schemas.microsoft.com/office/drawing/2014/main" id="{7A336394-8B6E-EF63-F46F-37BAD75155A8}"/>
              </a:ext>
            </a:extLst>
          </p:cNvPr>
          <p:cNvSpPr txBox="1"/>
          <p:nvPr/>
        </p:nvSpPr>
        <p:spPr>
          <a:xfrm>
            <a:off x="1068388" y="3373438"/>
            <a:ext cx="2087562" cy="719137"/>
          </a:xfrm>
          <a:prstGeom prst="rect">
            <a:avLst/>
          </a:prstGeom>
          <a:solidFill>
            <a:schemeClr val="accent3"/>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spAutoFit/>
          </a:bodyPr>
          <a:lstStyle/>
          <a:p>
            <a:pPr algn="ctr" eaLnBrk="1" fontAlgn="auto" hangingPunct="1">
              <a:spcBef>
                <a:spcPts val="0"/>
              </a:spcBef>
              <a:spcAft>
                <a:spcPts val="0"/>
              </a:spcAft>
              <a:defRPr/>
            </a:pPr>
            <a:r>
              <a:rPr lang="da-DK" sz="1200" dirty="0">
                <a:solidFill>
                  <a:schemeClr val="bg1"/>
                </a:solidFill>
              </a:rPr>
              <a:t>3 </a:t>
            </a:r>
          </a:p>
          <a:p>
            <a:pPr algn="ctr" eaLnBrk="1" fontAlgn="auto" hangingPunct="1">
              <a:spcBef>
                <a:spcPts val="0"/>
              </a:spcBef>
              <a:spcAft>
                <a:spcPts val="0"/>
              </a:spcAft>
              <a:defRPr/>
            </a:pPr>
            <a:r>
              <a:rPr lang="da-DK" sz="1200" dirty="0">
                <a:solidFill>
                  <a:schemeClr val="bg1"/>
                </a:solidFill>
              </a:rPr>
              <a:t>Principper for problembaseret læring</a:t>
            </a:r>
          </a:p>
        </p:txBody>
      </p:sp>
      <p:sp>
        <p:nvSpPr>
          <p:cNvPr id="23" name="Tekstfelt 22">
            <a:extLst>
              <a:ext uri="{FF2B5EF4-FFF2-40B4-BE49-F238E27FC236}">
                <a16:creationId xmlns:a16="http://schemas.microsoft.com/office/drawing/2014/main" id="{C1EEF65B-0B2D-45B2-FF76-CB7E5C03D962}"/>
              </a:ext>
            </a:extLst>
          </p:cNvPr>
          <p:cNvSpPr txBox="1"/>
          <p:nvPr/>
        </p:nvSpPr>
        <p:spPr>
          <a:xfrm>
            <a:off x="1068388" y="4181475"/>
            <a:ext cx="2087562" cy="720725"/>
          </a:xfrm>
          <a:prstGeom prst="rect">
            <a:avLst/>
          </a:prstGeom>
          <a:solidFill>
            <a:schemeClr val="accent3"/>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lang="da-DK" sz="1200" dirty="0">
                <a:solidFill>
                  <a:schemeClr val="bg1"/>
                </a:solidFill>
              </a:rPr>
              <a:t>4. </a:t>
            </a:r>
          </a:p>
          <a:p>
            <a:pPr algn="ctr" eaLnBrk="1" fontAlgn="auto" hangingPunct="1">
              <a:spcBef>
                <a:spcPts val="0"/>
              </a:spcBef>
              <a:spcAft>
                <a:spcPts val="0"/>
              </a:spcAft>
              <a:defRPr/>
            </a:pPr>
            <a:r>
              <a:rPr lang="da-DK" sz="1200" dirty="0">
                <a:solidFill>
                  <a:schemeClr val="bg1"/>
                </a:solidFill>
              </a:rPr>
              <a:t>Studiemiljø</a:t>
            </a:r>
          </a:p>
        </p:txBody>
      </p:sp>
      <p:sp>
        <p:nvSpPr>
          <p:cNvPr id="24" name="Tekstfelt 23">
            <a:extLst>
              <a:ext uri="{FF2B5EF4-FFF2-40B4-BE49-F238E27FC236}">
                <a16:creationId xmlns:a16="http://schemas.microsoft.com/office/drawing/2014/main" id="{5AF40CE0-E7CA-3B82-4066-F1B7DF2FF7C2}"/>
              </a:ext>
            </a:extLst>
          </p:cNvPr>
          <p:cNvSpPr txBox="1"/>
          <p:nvPr/>
        </p:nvSpPr>
        <p:spPr>
          <a:xfrm>
            <a:off x="1055688" y="4991100"/>
            <a:ext cx="2087562" cy="720725"/>
          </a:xfrm>
          <a:prstGeom prst="rect">
            <a:avLst/>
          </a:prstGeom>
          <a:solidFill>
            <a:schemeClr val="accent3"/>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spAutoFit/>
          </a:bodyPr>
          <a:lstStyle/>
          <a:p>
            <a:pPr algn="ctr" eaLnBrk="1" fontAlgn="auto" hangingPunct="1">
              <a:spcBef>
                <a:spcPts val="0"/>
              </a:spcBef>
              <a:spcAft>
                <a:spcPts val="0"/>
              </a:spcAft>
              <a:defRPr/>
            </a:pPr>
            <a:r>
              <a:rPr lang="da-DK" sz="1200" dirty="0">
                <a:solidFill>
                  <a:schemeClr val="bg1"/>
                </a:solidFill>
              </a:rPr>
              <a:t>5. </a:t>
            </a:r>
          </a:p>
          <a:p>
            <a:pPr algn="ctr" eaLnBrk="1" fontAlgn="auto" hangingPunct="1">
              <a:spcBef>
                <a:spcPts val="0"/>
              </a:spcBef>
              <a:spcAft>
                <a:spcPts val="0"/>
              </a:spcAft>
              <a:defRPr/>
            </a:pPr>
            <a:r>
              <a:rPr lang="da-DK" sz="1200" dirty="0">
                <a:solidFill>
                  <a:schemeClr val="bg1"/>
                </a:solidFill>
              </a:rPr>
              <a:t>Forskningsbasering og pædagogiske kompetencer</a:t>
            </a:r>
          </a:p>
          <a:p>
            <a:pPr algn="ctr" eaLnBrk="1" fontAlgn="auto" hangingPunct="1">
              <a:spcBef>
                <a:spcPts val="0"/>
              </a:spcBef>
              <a:spcAft>
                <a:spcPts val="0"/>
              </a:spcAft>
              <a:defRPr/>
            </a:pPr>
            <a:endParaRPr lang="da-DK" sz="500" dirty="0">
              <a:solidFill>
                <a:schemeClr val="bg1"/>
              </a:solidFill>
            </a:endParaRPr>
          </a:p>
        </p:txBody>
      </p:sp>
      <p:sp>
        <p:nvSpPr>
          <p:cNvPr id="26" name="Tekstfelt 25">
            <a:extLst>
              <a:ext uri="{FF2B5EF4-FFF2-40B4-BE49-F238E27FC236}">
                <a16:creationId xmlns:a16="http://schemas.microsoft.com/office/drawing/2014/main" id="{87DA2347-A630-AD40-9ADB-732540551C4B}"/>
              </a:ext>
            </a:extLst>
          </p:cNvPr>
          <p:cNvSpPr txBox="1"/>
          <p:nvPr/>
        </p:nvSpPr>
        <p:spPr>
          <a:xfrm>
            <a:off x="1055688" y="1827213"/>
            <a:ext cx="2087562" cy="720725"/>
          </a:xfrm>
          <a:prstGeom prst="rect">
            <a:avLst/>
          </a:prstGeom>
          <a:solidFill>
            <a:schemeClr val="accent2"/>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spAutoFit/>
          </a:bodyPr>
          <a:lstStyle/>
          <a:p>
            <a:pPr algn="ctr" eaLnBrk="1" fontAlgn="auto" hangingPunct="1">
              <a:spcBef>
                <a:spcPts val="0"/>
              </a:spcBef>
              <a:spcAft>
                <a:spcPts val="0"/>
              </a:spcAft>
              <a:defRPr/>
            </a:pPr>
            <a:r>
              <a:rPr lang="da-DK" sz="1200" dirty="0">
                <a:solidFill>
                  <a:schemeClr val="bg1"/>
                </a:solidFill>
              </a:rPr>
              <a:t>1.</a:t>
            </a:r>
          </a:p>
          <a:p>
            <a:pPr algn="ctr" eaLnBrk="1" fontAlgn="auto" hangingPunct="1">
              <a:spcBef>
                <a:spcPts val="0"/>
              </a:spcBef>
              <a:spcAft>
                <a:spcPts val="0"/>
              </a:spcAft>
              <a:defRPr/>
            </a:pPr>
            <a:r>
              <a:rPr lang="da-DK" sz="1200" dirty="0">
                <a:solidFill>
                  <a:schemeClr val="bg1"/>
                </a:solidFill>
              </a:rPr>
              <a:t> Rekruttering og studiestart</a:t>
            </a:r>
          </a:p>
        </p:txBody>
      </p:sp>
      <p:sp>
        <p:nvSpPr>
          <p:cNvPr id="27" name="Tekstfelt 26">
            <a:extLst>
              <a:ext uri="{FF2B5EF4-FFF2-40B4-BE49-F238E27FC236}">
                <a16:creationId xmlns:a16="http://schemas.microsoft.com/office/drawing/2014/main" id="{6C0836F2-7B4F-0911-484E-5DBB76AF740D}"/>
              </a:ext>
            </a:extLst>
          </p:cNvPr>
          <p:cNvSpPr txBox="1"/>
          <p:nvPr/>
        </p:nvSpPr>
        <p:spPr>
          <a:xfrm>
            <a:off x="1055688" y="5800725"/>
            <a:ext cx="2087562" cy="719138"/>
          </a:xfrm>
          <a:prstGeom prst="rect">
            <a:avLst/>
          </a:prstGeom>
          <a:solidFill>
            <a:schemeClr val="accent2">
              <a:lumMod val="75000"/>
            </a:schemeClr>
          </a:solidFill>
          <a:ln>
            <a:noFill/>
          </a:ln>
          <a:effectLst>
            <a:outerShdw blurRad="50800" dist="38100" dir="13500000" algn="b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anchor="ctr">
            <a:spAutoFit/>
          </a:bodyPr>
          <a:lstStyle/>
          <a:p>
            <a:pPr algn="ctr" eaLnBrk="1" fontAlgn="auto" hangingPunct="1">
              <a:spcBef>
                <a:spcPts val="0"/>
              </a:spcBef>
              <a:spcAft>
                <a:spcPts val="0"/>
              </a:spcAft>
              <a:defRPr/>
            </a:pPr>
            <a:r>
              <a:rPr lang="da-DK" sz="1200" dirty="0">
                <a:solidFill>
                  <a:schemeClr val="bg1"/>
                </a:solidFill>
              </a:rPr>
              <a:t>6. </a:t>
            </a:r>
          </a:p>
          <a:p>
            <a:pPr algn="ctr" eaLnBrk="1" fontAlgn="auto" hangingPunct="1">
              <a:spcBef>
                <a:spcPts val="0"/>
              </a:spcBef>
              <a:spcAft>
                <a:spcPts val="0"/>
              </a:spcAft>
              <a:defRPr/>
            </a:pPr>
            <a:r>
              <a:rPr lang="da-DK" sz="1200" dirty="0">
                <a:solidFill>
                  <a:schemeClr val="bg1"/>
                </a:solidFill>
              </a:rPr>
              <a:t>Job og karriere</a:t>
            </a:r>
          </a:p>
        </p:txBody>
      </p:sp>
      <p:sp>
        <p:nvSpPr>
          <p:cNvPr id="2" name="Rektangel 1">
            <a:extLst>
              <a:ext uri="{FF2B5EF4-FFF2-40B4-BE49-F238E27FC236}">
                <a16:creationId xmlns:a16="http://schemas.microsoft.com/office/drawing/2014/main" id="{7DFD17D0-5B87-71D4-D387-7F177B40A0F5}"/>
              </a:ext>
            </a:extLst>
          </p:cNvPr>
          <p:cNvSpPr/>
          <p:nvPr/>
        </p:nvSpPr>
        <p:spPr>
          <a:xfrm>
            <a:off x="887413" y="1079500"/>
            <a:ext cx="5761037" cy="54879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20" name="Rektangel 19">
            <a:extLst>
              <a:ext uri="{FF2B5EF4-FFF2-40B4-BE49-F238E27FC236}">
                <a16:creationId xmlns:a16="http://schemas.microsoft.com/office/drawing/2014/main" id="{F99823B3-0009-169D-556B-103948D3E0E0}"/>
              </a:ext>
            </a:extLst>
          </p:cNvPr>
          <p:cNvSpPr/>
          <p:nvPr/>
        </p:nvSpPr>
        <p:spPr>
          <a:xfrm>
            <a:off x="6645275" y="1079500"/>
            <a:ext cx="4902200" cy="54879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cxnSp>
        <p:nvCxnSpPr>
          <p:cNvPr id="5" name="Lige forbindelse 4">
            <a:extLst>
              <a:ext uri="{FF2B5EF4-FFF2-40B4-BE49-F238E27FC236}">
                <a16:creationId xmlns:a16="http://schemas.microsoft.com/office/drawing/2014/main" id="{9477C647-B82B-79A7-C854-B43690B5E23E}"/>
              </a:ext>
            </a:extLst>
          </p:cNvPr>
          <p:cNvCxnSpPr/>
          <p:nvPr/>
        </p:nvCxnSpPr>
        <p:spPr>
          <a:xfrm>
            <a:off x="919163" y="1408113"/>
            <a:ext cx="10621962"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85014" name="Rektangel 28">
            <a:extLst>
              <a:ext uri="{FF2B5EF4-FFF2-40B4-BE49-F238E27FC236}">
                <a16:creationId xmlns:a16="http://schemas.microsoft.com/office/drawing/2014/main" id="{915A7879-E9FF-DEA5-EAA4-28A27D6016AA}"/>
              </a:ext>
            </a:extLst>
          </p:cNvPr>
          <p:cNvSpPr>
            <a:spLocks noChangeArrowheads="1"/>
          </p:cNvSpPr>
          <p:nvPr/>
        </p:nvSpPr>
        <p:spPr bwMode="auto">
          <a:xfrm>
            <a:off x="938213" y="1104900"/>
            <a:ext cx="4149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600"/>
              <a:t>Kvalitetspolitik for uddannelsesområdet</a:t>
            </a:r>
          </a:p>
        </p:txBody>
      </p:sp>
      <p:sp>
        <p:nvSpPr>
          <p:cNvPr id="85015" name="Rektangel 30">
            <a:extLst>
              <a:ext uri="{FF2B5EF4-FFF2-40B4-BE49-F238E27FC236}">
                <a16:creationId xmlns:a16="http://schemas.microsoft.com/office/drawing/2014/main" id="{FCD9C365-5A2C-85B7-106E-A1E08C93F889}"/>
              </a:ext>
            </a:extLst>
          </p:cNvPr>
          <p:cNvSpPr>
            <a:spLocks noChangeArrowheads="1"/>
          </p:cNvSpPr>
          <p:nvPr/>
        </p:nvSpPr>
        <p:spPr bwMode="auto">
          <a:xfrm>
            <a:off x="6645275" y="1104900"/>
            <a:ext cx="4332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a-DK" altLang="da-DK" sz="1600"/>
              <a:t>Kvalitetsområdernes rammedokument</a:t>
            </a:r>
          </a:p>
        </p:txBody>
      </p:sp>
      <p:sp>
        <p:nvSpPr>
          <p:cNvPr id="33" name="Tekstfelt 32">
            <a:extLst>
              <a:ext uri="{FF2B5EF4-FFF2-40B4-BE49-F238E27FC236}">
                <a16:creationId xmlns:a16="http://schemas.microsoft.com/office/drawing/2014/main" id="{39B9D437-0556-F7DB-F683-D94B8C2BACA9}"/>
              </a:ext>
            </a:extLst>
          </p:cNvPr>
          <p:cNvSpPr txBox="1"/>
          <p:nvPr/>
        </p:nvSpPr>
        <p:spPr>
          <a:xfrm>
            <a:off x="6716713" y="1847850"/>
            <a:ext cx="3049587" cy="4924425"/>
          </a:xfrm>
          <a:prstGeom prst="rect">
            <a:avLst/>
          </a:prstGeom>
          <a:noFill/>
        </p:spPr>
        <p:txBody>
          <a:bodyPr>
            <a:spAutoFit/>
          </a:bodyPr>
          <a:lstStyle/>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r>
              <a:rPr lang="da-DK" sz="1000" dirty="0">
                <a:latin typeface="+mn-lt"/>
              </a:rPr>
              <a:t>.</a:t>
            </a:r>
          </a:p>
          <a:p>
            <a:pPr eaLnBrk="1" fontAlgn="auto" hangingPunct="1">
              <a:spcBef>
                <a:spcPts val="0"/>
              </a:spcBef>
              <a:spcAft>
                <a:spcPts val="0"/>
              </a:spcAft>
              <a:defRPr/>
            </a:pPr>
            <a:endParaRPr lang="da-DK" sz="1000" b="1" dirty="0">
              <a:latin typeface="+mn-lt"/>
            </a:endParaRPr>
          </a:p>
          <a:p>
            <a:pPr eaLnBrk="1" fontAlgn="auto" hangingPunct="1">
              <a:spcBef>
                <a:spcPts val="0"/>
              </a:spcBef>
              <a:spcAft>
                <a:spcPts val="0"/>
              </a:spcAft>
              <a:defRPr/>
            </a:pPr>
            <a:r>
              <a:rPr lang="da-DK" sz="1000" b="1" dirty="0">
                <a:latin typeface="+mn-lt"/>
              </a:rPr>
              <a:t>Standard 6.2.1 </a:t>
            </a:r>
            <a:r>
              <a:rPr lang="da-DK" sz="1000" dirty="0">
                <a:latin typeface="+mn-lt"/>
              </a:rPr>
              <a:t>Alle uddannelser er tilknyttet et aftagerpanel.</a:t>
            </a:r>
          </a:p>
          <a:p>
            <a:pPr marL="87313" eaLnBrk="1" fontAlgn="auto" hangingPunct="1">
              <a:spcBef>
                <a:spcPts val="0"/>
              </a:spcBef>
              <a:spcAft>
                <a:spcPts val="0"/>
              </a:spcAft>
              <a:defRPr/>
            </a:pPr>
            <a:r>
              <a:rPr lang="da-DK" sz="1000" b="1" dirty="0">
                <a:latin typeface="+mn-lt"/>
              </a:rPr>
              <a:t>Indikator:</a:t>
            </a:r>
            <a:r>
              <a:rPr lang="da-DK" sz="1000" dirty="0">
                <a:latin typeface="+mn-lt"/>
              </a:rPr>
              <a:t> Oversigt over aftagerpanelets medlemmer og de omfattede uddannelser.</a:t>
            </a:r>
          </a:p>
          <a:p>
            <a:pPr marL="87313" eaLnBrk="1" fontAlgn="auto" hangingPunct="1">
              <a:spcBef>
                <a:spcPts val="0"/>
              </a:spcBef>
              <a:spcAft>
                <a:spcPts val="0"/>
              </a:spcAft>
              <a:defRPr/>
            </a:pPr>
            <a:endParaRPr lang="da-DK" sz="900" b="1" dirty="0">
              <a:latin typeface="+mn-lt"/>
            </a:endParaRPr>
          </a:p>
          <a:p>
            <a:pPr eaLnBrk="1" fontAlgn="auto" hangingPunct="1">
              <a:spcBef>
                <a:spcPts val="0"/>
              </a:spcBef>
              <a:spcAft>
                <a:spcPts val="0"/>
              </a:spcAft>
              <a:defRPr/>
            </a:pPr>
            <a:r>
              <a:rPr lang="da-DK" sz="1000" b="1" dirty="0">
                <a:latin typeface="+mn-lt"/>
              </a:rPr>
              <a:t>Standard 6.2.2 </a:t>
            </a:r>
            <a:r>
              <a:rPr lang="da-DK" sz="1000" dirty="0">
                <a:latin typeface="+mn-lt"/>
              </a:rPr>
              <a:t>Universitetet tilbyder karrierefremmende aktiviteter, herunder entreprenørskabsaktiviteter, til studerende på alle ordinære uddannelser. </a:t>
            </a:r>
          </a:p>
          <a:p>
            <a:pPr marL="87313" eaLnBrk="1" fontAlgn="auto" hangingPunct="1">
              <a:spcBef>
                <a:spcPts val="0"/>
              </a:spcBef>
              <a:spcAft>
                <a:spcPts val="0"/>
              </a:spcAft>
              <a:defRPr/>
            </a:pPr>
            <a:r>
              <a:rPr lang="da-DK" sz="1000" b="1" dirty="0">
                <a:latin typeface="+mn-lt"/>
              </a:rPr>
              <a:t>Indikator: </a:t>
            </a:r>
            <a:r>
              <a:rPr lang="da-DK" sz="1000" dirty="0">
                <a:latin typeface="+mn-lt"/>
              </a:rPr>
              <a:t>Relevante tilbud om karrierefremmende aktiviteter formidles til og benyttes af de studerende.</a:t>
            </a:r>
          </a:p>
          <a:p>
            <a:pPr eaLnBrk="1" fontAlgn="auto" hangingPunct="1">
              <a:spcBef>
                <a:spcPts val="300"/>
              </a:spcBef>
              <a:spcAft>
                <a:spcPts val="0"/>
              </a:spcAft>
              <a:defRPr/>
            </a:pPr>
            <a:endParaRPr lang="da-DK" sz="1000" b="1" dirty="0">
              <a:latin typeface="+mn-lt"/>
            </a:endParaRPr>
          </a:p>
          <a:p>
            <a:pPr eaLnBrk="1" fontAlgn="auto" hangingPunct="1">
              <a:spcBef>
                <a:spcPts val="300"/>
              </a:spcBef>
              <a:spcAft>
                <a:spcPts val="0"/>
              </a:spcAft>
              <a:defRPr/>
            </a:pPr>
            <a:r>
              <a:rPr lang="da-DK" sz="1000" b="1" dirty="0">
                <a:latin typeface="+mn-lt"/>
              </a:rPr>
              <a:t>Standard 6.2.3 </a:t>
            </a:r>
            <a:r>
              <a:rPr lang="da-DK" sz="1000" dirty="0">
                <a:latin typeface="+mn-lt"/>
              </a:rPr>
              <a:t>Uddannelsernes dimittender finder beskæftigelse efter endt uddannelse.</a:t>
            </a:r>
          </a:p>
          <a:p>
            <a:pPr marL="87313" eaLnBrk="1" fontAlgn="auto" hangingPunct="1">
              <a:spcBef>
                <a:spcPts val="0"/>
              </a:spcBef>
              <a:spcAft>
                <a:spcPts val="0"/>
              </a:spcAft>
              <a:defRPr/>
            </a:pPr>
            <a:r>
              <a:rPr lang="da-DK" sz="1000" b="1" dirty="0">
                <a:latin typeface="+mn-lt"/>
              </a:rPr>
              <a:t>Indikator: </a:t>
            </a:r>
            <a:r>
              <a:rPr lang="da-DK" sz="1000" dirty="0">
                <a:latin typeface="+mn-lt"/>
              </a:rPr>
              <a:t>Nyuddannedes gennemsnitlige ledighedsgrad i 4.-7. kvartal efter dimission.</a:t>
            </a:r>
          </a:p>
          <a:p>
            <a:pPr marL="87313" eaLnBrk="1" fontAlgn="auto" hangingPunct="1">
              <a:spcBef>
                <a:spcPts val="0"/>
              </a:spcBef>
              <a:spcAft>
                <a:spcPts val="0"/>
              </a:spcAft>
              <a:defRPr/>
            </a:pPr>
            <a:r>
              <a:rPr lang="da-DK" sz="1000" b="1" dirty="0">
                <a:latin typeface="+mn-lt"/>
              </a:rPr>
              <a:t>Indikator: </a:t>
            </a:r>
            <a:r>
              <a:rPr lang="da-DK" sz="1000" dirty="0">
                <a:latin typeface="+mn-lt"/>
              </a:rPr>
              <a:t>Udviklingen i nyuddannedes ledighedsgrad i 1., 2. og 3. kvartal efter dimission.</a:t>
            </a:r>
          </a:p>
          <a:p>
            <a:pPr eaLnBrk="1" fontAlgn="auto" hangingPunct="1">
              <a:spcBef>
                <a:spcPts val="0"/>
              </a:spcBef>
              <a:spcAft>
                <a:spcPts val="0"/>
              </a:spcAft>
              <a:defRPr/>
            </a:pPr>
            <a:endParaRPr lang="da-DK" sz="1000" dirty="0">
              <a:latin typeface="+mn-lt"/>
            </a:endParaRPr>
          </a:p>
        </p:txBody>
      </p:sp>
      <p:sp>
        <p:nvSpPr>
          <p:cNvPr id="7" name="Rektangel 6">
            <a:extLst>
              <a:ext uri="{FF2B5EF4-FFF2-40B4-BE49-F238E27FC236}">
                <a16:creationId xmlns:a16="http://schemas.microsoft.com/office/drawing/2014/main" id="{FCC4415A-843D-57C2-169D-C28B1DF93CFC}"/>
              </a:ext>
            </a:extLst>
          </p:cNvPr>
          <p:cNvSpPr/>
          <p:nvPr/>
        </p:nvSpPr>
        <p:spPr>
          <a:xfrm>
            <a:off x="3311525" y="4902200"/>
            <a:ext cx="3189288" cy="1638300"/>
          </a:xfrm>
          <a:prstGeom prst="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sp>
        <p:nvSpPr>
          <p:cNvPr id="34" name="Rektangel 33">
            <a:extLst>
              <a:ext uri="{FF2B5EF4-FFF2-40B4-BE49-F238E27FC236}">
                <a16:creationId xmlns:a16="http://schemas.microsoft.com/office/drawing/2014/main" id="{A8B9CDD3-2D2C-D516-0042-F4782A956BBE}"/>
              </a:ext>
            </a:extLst>
          </p:cNvPr>
          <p:cNvSpPr/>
          <p:nvPr/>
        </p:nvSpPr>
        <p:spPr>
          <a:xfrm>
            <a:off x="6769100" y="3429000"/>
            <a:ext cx="2898775" cy="3079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cxnSp>
        <p:nvCxnSpPr>
          <p:cNvPr id="19" name="Vinklet forbindelse 18">
            <a:extLst>
              <a:ext uri="{FF2B5EF4-FFF2-40B4-BE49-F238E27FC236}">
                <a16:creationId xmlns:a16="http://schemas.microsoft.com/office/drawing/2014/main" id="{72ED7BE8-A6D1-5671-1CAE-ECD00EFCAEB0}"/>
              </a:ext>
            </a:extLst>
          </p:cNvPr>
          <p:cNvCxnSpPr>
            <a:cxnSpLocks/>
            <a:stCxn id="43" idx="3"/>
            <a:endCxn id="34" idx="1"/>
          </p:cNvCxnSpPr>
          <p:nvPr/>
        </p:nvCxnSpPr>
        <p:spPr>
          <a:xfrm flipV="1">
            <a:off x="6369050" y="4968875"/>
            <a:ext cx="400050" cy="677863"/>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Rektangel 42">
            <a:extLst>
              <a:ext uri="{FF2B5EF4-FFF2-40B4-BE49-F238E27FC236}">
                <a16:creationId xmlns:a16="http://schemas.microsoft.com/office/drawing/2014/main" id="{1C0DF7FD-A6D2-918B-355F-81354EB09240}"/>
              </a:ext>
            </a:extLst>
          </p:cNvPr>
          <p:cNvSpPr/>
          <p:nvPr/>
        </p:nvSpPr>
        <p:spPr>
          <a:xfrm>
            <a:off x="3392488" y="5422900"/>
            <a:ext cx="2976562" cy="447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a-DK"/>
          </a:p>
        </p:txBody>
      </p:sp>
      <p:cxnSp>
        <p:nvCxnSpPr>
          <p:cNvPr id="56" name="Lige forbindelse 55">
            <a:extLst>
              <a:ext uri="{FF2B5EF4-FFF2-40B4-BE49-F238E27FC236}">
                <a16:creationId xmlns:a16="http://schemas.microsoft.com/office/drawing/2014/main" id="{F16E207B-F60D-E5BD-7727-98796A79312C}"/>
              </a:ext>
            </a:extLst>
          </p:cNvPr>
          <p:cNvCxnSpPr>
            <a:stCxn id="27" idx="3"/>
          </p:cNvCxnSpPr>
          <p:nvPr/>
        </p:nvCxnSpPr>
        <p:spPr>
          <a:xfrm>
            <a:off x="3143250" y="6161088"/>
            <a:ext cx="4286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Lige forbindelse 57">
            <a:extLst>
              <a:ext uri="{FF2B5EF4-FFF2-40B4-BE49-F238E27FC236}">
                <a16:creationId xmlns:a16="http://schemas.microsoft.com/office/drawing/2014/main" id="{6931EBCB-05A2-AAC7-D7F0-E3CA725C9AE5}"/>
              </a:ext>
            </a:extLst>
          </p:cNvPr>
          <p:cNvCxnSpPr/>
          <p:nvPr/>
        </p:nvCxnSpPr>
        <p:spPr>
          <a:xfrm flipH="1" flipV="1">
            <a:off x="3186113" y="5711825"/>
            <a:ext cx="0" cy="44926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Lige pilforbindelse 60">
            <a:extLst>
              <a:ext uri="{FF2B5EF4-FFF2-40B4-BE49-F238E27FC236}">
                <a16:creationId xmlns:a16="http://schemas.microsoft.com/office/drawing/2014/main" id="{B941C355-205E-2BBA-4E17-25864FF04E9B}"/>
              </a:ext>
            </a:extLst>
          </p:cNvPr>
          <p:cNvCxnSpPr>
            <a:endCxn id="7" idx="1"/>
          </p:cNvCxnSpPr>
          <p:nvPr/>
        </p:nvCxnSpPr>
        <p:spPr>
          <a:xfrm>
            <a:off x="3195638" y="5721350"/>
            <a:ext cx="115887"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8</a:t>
            </a:fld>
            <a:endParaRPr lang="en-US" dirty="0"/>
          </a:p>
        </p:txBody>
      </p:sp>
      <p:sp>
        <p:nvSpPr>
          <p:cNvPr id="3" name="Titel 2"/>
          <p:cNvSpPr>
            <a:spLocks noGrp="1"/>
          </p:cNvSpPr>
          <p:nvPr>
            <p:ph type="title"/>
          </p:nvPr>
        </p:nvSpPr>
        <p:spPr>
          <a:xfrm>
            <a:off x="538068" y="341573"/>
            <a:ext cx="8595964" cy="1474385"/>
          </a:xfrm>
        </p:spPr>
        <p:txBody>
          <a:bodyPr/>
          <a:lstStyle/>
          <a:p>
            <a:r>
              <a:rPr lang="da-DK" sz="3000" dirty="0">
                <a:hlinkClick r:id="rId2"/>
              </a:rPr>
              <a:t>Ansvar og roller i kvalitetsarbejdet</a:t>
            </a:r>
            <a:endParaRPr lang="da-DK" sz="3000" dirty="0"/>
          </a:p>
        </p:txBody>
      </p:sp>
      <p:sp>
        <p:nvSpPr>
          <p:cNvPr id="26" name="Pladsholder til tekst 3"/>
          <p:cNvSpPr>
            <a:spLocks noGrp="1"/>
          </p:cNvSpPr>
          <p:nvPr>
            <p:ph type="body" sz="quarter" idx="12"/>
          </p:nvPr>
        </p:nvSpPr>
        <p:spPr>
          <a:xfrm>
            <a:off x="964799" y="1613763"/>
            <a:ext cx="9682076" cy="4752528"/>
          </a:xfrm>
        </p:spPr>
        <p:txBody>
          <a:bodyPr>
            <a:normAutofit/>
          </a:bodyPr>
          <a:lstStyle/>
          <a:p>
            <a:pPr marL="361950" indent="-361950"/>
            <a:r>
              <a:rPr lang="da-DK" sz="2000" dirty="0"/>
              <a:t>Kvalitetsarbejdet er </a:t>
            </a:r>
            <a:r>
              <a:rPr lang="da-DK" sz="2000" b="1" i="1" dirty="0"/>
              <a:t>forankret i AAU’s eksisterende ledelsesstruktur</a:t>
            </a:r>
            <a:r>
              <a:rPr lang="da-DK" sz="2000" dirty="0"/>
              <a:t>, hvorfor det formelle ansvar følger ledelsesorganiseringen</a:t>
            </a:r>
          </a:p>
          <a:p>
            <a:pPr marL="361950" indent="-361950"/>
            <a:r>
              <a:rPr lang="da-DK" sz="2000" dirty="0"/>
              <a:t>Ansvar og roller er beskrevet overordnet for</a:t>
            </a:r>
            <a:r>
              <a:rPr lang="da-DK" sz="2000" b="1" i="1" dirty="0"/>
              <a:t> alle aktører </a:t>
            </a:r>
            <a:r>
              <a:rPr lang="da-DK" sz="2000" dirty="0"/>
              <a:t>i kvalitetsarbejdet lige fra studerende til bestyrelse</a:t>
            </a:r>
          </a:p>
          <a:p>
            <a:pPr marL="361950" indent="-361950"/>
            <a:r>
              <a:rPr lang="da-DK" sz="2000" b="1" i="1" dirty="0"/>
              <a:t>Institutterne udmønter selv </a:t>
            </a:r>
            <a:r>
              <a:rPr lang="da-DK" sz="2000" dirty="0"/>
              <a:t>kvalitetsarbejdet på instituttet ved at fastlægge og beskrive egen organisering af kvalitetsarbejdet</a:t>
            </a:r>
          </a:p>
          <a:p>
            <a:pPr marL="361950" indent="-361950"/>
            <a:r>
              <a:rPr lang="da-DK" sz="2000" dirty="0"/>
              <a:t>Det </a:t>
            </a:r>
            <a:r>
              <a:rPr lang="da-DK" sz="2000" b="1" i="1" dirty="0"/>
              <a:t>koordinerende daglige kvalitetsarbejde </a:t>
            </a:r>
            <a:r>
              <a:rPr lang="da-DK" sz="2000" dirty="0"/>
              <a:t>sker bl.a. gennem følgende:</a:t>
            </a:r>
          </a:p>
          <a:p>
            <a:pPr marL="715963" lvl="2" indent="-361950">
              <a:buFont typeface="Wingdings" panose="05000000000000000000" pitchFamily="2" charset="2"/>
              <a:buChar char="Ø"/>
            </a:pPr>
            <a:r>
              <a:rPr lang="da-DK" sz="1600" dirty="0"/>
              <a:t>Det Strategiske Uddannelsesråd (DSUR), Studiemiljørådet, studenævnene og institutledelsen</a:t>
            </a:r>
          </a:p>
          <a:p>
            <a:pPr marL="361950" indent="-361950"/>
            <a:r>
              <a:rPr lang="da-DK" sz="2000" dirty="0"/>
              <a:t>Det </a:t>
            </a:r>
            <a:r>
              <a:rPr lang="da-DK" sz="2000" b="1" i="1" dirty="0"/>
              <a:t>løbende arbejde med at udvikle  kvalitetssystemet og kvalitetsarbejdet </a:t>
            </a:r>
            <a:r>
              <a:rPr lang="da-DK" sz="2000" dirty="0"/>
              <a:t>sker </a:t>
            </a:r>
            <a:r>
              <a:rPr lang="da-DK" sz="2000" dirty="0" err="1"/>
              <a:t>bla</a:t>
            </a:r>
            <a:r>
              <a:rPr lang="da-DK" sz="2000" dirty="0"/>
              <a:t>. gennem følgende:</a:t>
            </a:r>
          </a:p>
          <a:p>
            <a:pPr marL="715963" lvl="2" indent="-361950">
              <a:buFont typeface="Wingdings" panose="05000000000000000000" pitchFamily="2" charset="2"/>
              <a:buChar char="Ø"/>
            </a:pPr>
            <a:r>
              <a:rPr lang="da-DK" sz="1600" dirty="0"/>
              <a:t>Rådet for Kvalitetssikring og –udvikling og AAU Kvalitetsnetværk</a:t>
            </a:r>
          </a:p>
        </p:txBody>
      </p:sp>
      <p:sp>
        <p:nvSpPr>
          <p:cNvPr id="5" name="Sky 4"/>
          <p:cNvSpPr/>
          <p:nvPr/>
        </p:nvSpPr>
        <p:spPr>
          <a:xfrm>
            <a:off x="9306963" y="84071"/>
            <a:ext cx="2885037" cy="1731887"/>
          </a:xfrm>
          <a:prstGeom prst="cloud">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i="1" dirty="0">
                <a:solidFill>
                  <a:schemeClr val="tx1"/>
                </a:solidFill>
              </a:rPr>
              <a:t>Vigtigt at alle aktører kender deres ansvar og rolle i kvalitetsarbejdet</a:t>
            </a:r>
          </a:p>
        </p:txBody>
      </p:sp>
    </p:spTree>
    <p:extLst>
      <p:ext uri="{BB962C8B-B14F-4D97-AF65-F5344CB8AC3E}">
        <p14:creationId xmlns:p14="http://schemas.microsoft.com/office/powerpoint/2010/main" val="369698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4"/>
          </p:nvPr>
        </p:nvSpPr>
        <p:spPr/>
        <p:txBody>
          <a:bodyPr/>
          <a:lstStyle/>
          <a:p>
            <a:fld id="{D8D877B3-D348-4611-9BDB-C5374591D951}" type="slidenum">
              <a:rPr lang="en-US" smtClean="0"/>
              <a:pPr/>
              <a:t>9</a:t>
            </a:fld>
            <a:endParaRPr lang="en-US" dirty="0"/>
          </a:p>
        </p:txBody>
      </p:sp>
      <p:sp>
        <p:nvSpPr>
          <p:cNvPr id="3" name="Titel 2"/>
          <p:cNvSpPr>
            <a:spLocks noGrp="1"/>
          </p:cNvSpPr>
          <p:nvPr>
            <p:ph type="title"/>
          </p:nvPr>
        </p:nvSpPr>
        <p:spPr>
          <a:xfrm>
            <a:off x="538068" y="341573"/>
            <a:ext cx="10182484" cy="1474385"/>
          </a:xfrm>
        </p:spPr>
        <p:txBody>
          <a:bodyPr/>
          <a:lstStyle/>
          <a:p>
            <a:r>
              <a:rPr lang="da-DK" sz="3000" dirty="0">
                <a:hlinkClick r:id="rId3"/>
              </a:rPr>
              <a:t>Overordnede processer for kvalitetsarbejdet</a:t>
            </a:r>
            <a:r>
              <a:rPr lang="da-DK" sz="3000" dirty="0"/>
              <a:t> </a:t>
            </a:r>
          </a:p>
        </p:txBody>
      </p:sp>
      <p:sp>
        <p:nvSpPr>
          <p:cNvPr id="26" name="Pladsholder til tekst 3"/>
          <p:cNvSpPr>
            <a:spLocks noGrp="1"/>
          </p:cNvSpPr>
          <p:nvPr>
            <p:ph type="body" sz="quarter" idx="12"/>
          </p:nvPr>
        </p:nvSpPr>
        <p:spPr>
          <a:xfrm>
            <a:off x="768431" y="1534510"/>
            <a:ext cx="10571455" cy="4635062"/>
          </a:xfrm>
        </p:spPr>
        <p:txBody>
          <a:bodyPr>
            <a:normAutofit fontScale="70000" lnSpcReduction="20000"/>
          </a:bodyPr>
          <a:lstStyle/>
          <a:p>
            <a:pPr marL="361950" indent="-361950"/>
            <a:r>
              <a:rPr lang="da-DK" sz="2400" b="1" dirty="0"/>
              <a:t>Fastlæggelse af standarder, indikatorer og grænseværdier</a:t>
            </a:r>
          </a:p>
          <a:p>
            <a:pPr marL="801688">
              <a:buFont typeface="Wingdings" panose="05000000000000000000" pitchFamily="2" charset="2"/>
              <a:buChar char="Ø"/>
            </a:pPr>
            <a:r>
              <a:rPr lang="da-DK" sz="2000" dirty="0"/>
              <a:t>Fastlæggelse af standarder og indikatorer minimum hvert 2. år: evaluering drøftes i RKU, ændringer indstilles af prorektor til direktionen. </a:t>
            </a:r>
          </a:p>
          <a:p>
            <a:pPr marL="801688">
              <a:buFont typeface="Wingdings" panose="05000000000000000000" pitchFamily="2" charset="2"/>
              <a:buChar char="Ø"/>
            </a:pPr>
            <a:r>
              <a:rPr lang="da-DK" sz="2000" dirty="0"/>
              <a:t>Fastlæggelse af grænseværdier årligt: Prodekaners indstillinger (understøttet af S&amp;K) drøftes i DSUR i juni, prorektor beslutter.</a:t>
            </a:r>
          </a:p>
          <a:p>
            <a:pPr marL="801688">
              <a:buFont typeface="Wingdings" panose="05000000000000000000" pitchFamily="2" charset="2"/>
              <a:buChar char="Ø"/>
            </a:pPr>
            <a:r>
              <a:rPr lang="da-DK" sz="2000" dirty="0"/>
              <a:t>”Overordnede principper for indikatorer og grænseværdier” samt ”Indikatorer og grænseværdier for uddannelseskvalitet”.</a:t>
            </a:r>
          </a:p>
          <a:p>
            <a:pPr marL="361950" indent="-361950"/>
            <a:r>
              <a:rPr lang="da-DK" sz="2400" b="1" dirty="0"/>
              <a:t>Årlig kvalitetsopfølgning og uddannelsesevaluering</a:t>
            </a:r>
          </a:p>
          <a:p>
            <a:pPr marL="801688">
              <a:buFont typeface="Wingdings" panose="05000000000000000000" pitchFamily="2" charset="2"/>
              <a:buChar char="Ø"/>
            </a:pPr>
            <a:r>
              <a:rPr lang="da-DK" sz="2000" dirty="0"/>
              <a:t>Løbende udvikling af uddannelsernes kvalitet og relevans, herunder årlig opfølgning på målsætninger, standarder og indikatorer, samt gennemførelse af uddannelsesevaluering hvert 6. år med deltagelse af eksterne eksperter.</a:t>
            </a:r>
          </a:p>
          <a:p>
            <a:pPr marL="801688">
              <a:buFont typeface="Wingdings" panose="05000000000000000000" pitchFamily="2" charset="2"/>
              <a:buChar char="Ø"/>
            </a:pPr>
            <a:r>
              <a:rPr lang="da-DK" sz="2000" dirty="0">
                <a:hlinkClick r:id="rId4"/>
              </a:rPr>
              <a:t>”Procedure for årlig kvalitetsopfølgning og uddannelsesevaluering”.</a:t>
            </a:r>
            <a:endParaRPr lang="da-DK" sz="2000" dirty="0"/>
          </a:p>
          <a:p>
            <a:pPr marL="361950" indent="-361950"/>
            <a:r>
              <a:rPr lang="da-DK" sz="2400" b="1" dirty="0"/>
              <a:t>Evaluering og udvikling af uddannelsesporteføljen</a:t>
            </a:r>
          </a:p>
          <a:p>
            <a:pPr marL="801688">
              <a:buFont typeface="Wingdings" panose="05000000000000000000" pitchFamily="2" charset="2"/>
              <a:buChar char="Ø"/>
            </a:pPr>
            <a:r>
              <a:rPr lang="da-DK" sz="2000" dirty="0"/>
              <a:t>Løbende udvikling og justering af uddannelsesporteføljen i en årlig cyklus forankret i Det Strategiske Uddannelsesråd (DSUR), herunder beslutninger om udvikling af nye uddannelser, sammenlægning eller navneændring af eksisterende uddannelser, lukning af uddannelser mv.</a:t>
            </a:r>
          </a:p>
          <a:p>
            <a:pPr marL="801688">
              <a:buFont typeface="Wingdings" panose="05000000000000000000" pitchFamily="2" charset="2"/>
              <a:buChar char="Ø"/>
            </a:pPr>
            <a:r>
              <a:rPr lang="da-DK" sz="2000" dirty="0">
                <a:hlinkClick r:id="rId4"/>
              </a:rPr>
              <a:t>”Procedure for evaluering og udvikling af uddannelsesporteføljen”.</a:t>
            </a:r>
            <a:endParaRPr lang="da-DK" sz="2000" dirty="0"/>
          </a:p>
          <a:p>
            <a:pPr marL="801688">
              <a:buFont typeface="Wingdings" panose="05000000000000000000" pitchFamily="2" charset="2"/>
              <a:buChar char="Ø"/>
            </a:pPr>
            <a:endParaRPr lang="da-DK" sz="1800" dirty="0"/>
          </a:p>
          <a:p>
            <a:pPr marL="801688">
              <a:buFont typeface="Wingdings" panose="05000000000000000000" pitchFamily="2" charset="2"/>
              <a:buChar char="Ø"/>
            </a:pPr>
            <a:endParaRPr lang="da-DK" sz="2000" dirty="0"/>
          </a:p>
        </p:txBody>
      </p:sp>
    </p:spTree>
    <p:extLst>
      <p:ext uri="{BB962C8B-B14F-4D97-AF65-F5344CB8AC3E}">
        <p14:creationId xmlns:p14="http://schemas.microsoft.com/office/powerpoint/2010/main" val="1495643243"/>
      </p:ext>
    </p:extLst>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theme/theme1.xml><?xml version="1.0" encoding="utf-8"?>
<a:theme xmlns:a="http://schemas.openxmlformats.org/drawingml/2006/main" name="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3915CC49-FE55-4B7B-B842-2A7014111CFD}"/>
    </a:ext>
  </a:extLst>
</a:theme>
</file>

<file path=ppt/theme/theme2.xml><?xml version="1.0" encoding="utf-8"?>
<a:theme xmlns:a="http://schemas.openxmlformats.org/drawingml/2006/main" name="AAU PowerPoint - Blue">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AU_POWERPOINT_16_9_DK" id="{A9314A11-232B-44AD-B463-DA388C6E1084}" vid="{9317A137-B940-47C4-9CBA-CAC799E9FD86}"/>
    </a:ext>
  </a:extLst>
</a:theme>
</file>

<file path=ppt/theme/theme3.xml><?xml version="1.0" encoding="utf-8"?>
<a:theme xmlns:a="http://schemas.openxmlformats.org/drawingml/2006/main" name="1_AAU PowerPoint">
  <a:themeElements>
    <a:clrScheme name="AAU">
      <a:dk1>
        <a:srgbClr val="211A52"/>
      </a:dk1>
      <a:lt1>
        <a:srgbClr val="FFFFFF"/>
      </a:lt1>
      <a:dk2>
        <a:srgbClr val="76818B"/>
      </a:dk2>
      <a:lt2>
        <a:srgbClr val="BBC0C5"/>
      </a:lt2>
      <a:accent1>
        <a:srgbClr val="4D4875"/>
      </a:accent1>
      <a:accent2>
        <a:srgbClr val="A6A3BA"/>
      </a:accent2>
      <a:accent3>
        <a:srgbClr val="7A72CC"/>
      </a:accent3>
      <a:accent4>
        <a:srgbClr val="DF6752"/>
      </a:accent4>
      <a:accent5>
        <a:srgbClr val="BDB9E5"/>
      </a:accent5>
      <a:accent6>
        <a:srgbClr val="594FBF"/>
      </a:accent6>
      <a:hlink>
        <a:srgbClr val="9B95D9"/>
      </a:hlink>
      <a:folHlink>
        <a:srgbClr val="DEDCF2"/>
      </a:folHlink>
    </a:clrScheme>
    <a:fontScheme name="AAU">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amp;D-Powerpoint Template_16x9" id="{D6003E70-2833-4847-828A-A182BBF6C8FF}" vid="{85D7DE89-D8E2-D743-952C-ED1FA0F18479}"/>
    </a:ext>
  </a:extLst>
</a:theme>
</file>

<file path=ppt/theme/theme4.xml><?xml version="1.0" encoding="utf-8"?>
<a:theme xmlns:a="http://schemas.openxmlformats.org/drawingml/2006/main" name="blank">
  <a:themeElements>
    <a:clrScheme name="TV2">
      <a:dk1>
        <a:srgbClr val="2C2C2E"/>
      </a:dk1>
      <a:lt1>
        <a:sysClr val="window" lastClr="FFFFFF"/>
      </a:lt1>
      <a:dk2>
        <a:srgbClr val="ABC433"/>
      </a:dk2>
      <a:lt2>
        <a:srgbClr val="F2F2F2"/>
      </a:lt2>
      <a:accent1>
        <a:srgbClr val="D21E1E"/>
      </a:accent1>
      <a:accent2>
        <a:srgbClr val="006778"/>
      </a:accent2>
      <a:accent3>
        <a:srgbClr val="D78019"/>
      </a:accent3>
      <a:accent4>
        <a:srgbClr val="3A9946"/>
      </a:accent4>
      <a:accent5>
        <a:srgbClr val="C40079"/>
      </a:accent5>
      <a:accent6>
        <a:srgbClr val="59277F"/>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solidFill>
            <a:schemeClr val="accent1"/>
          </a:solidFill>
        </a:ln>
      </a:spPr>
      <a:bodyPr rtlCol="0" anchor="t" anchorCtr="0"/>
      <a:lstStyle>
        <a:defPPr marL="270000" indent="-270000">
          <a:spcBef>
            <a:spcPts val="600"/>
          </a:spcBef>
          <a:buBlip>
            <a:blip xmlns:r="http://schemas.openxmlformats.org/officeDocument/2006/relationships" r:embed="rId1"/>
          </a:buBlip>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85750" indent="-285750">
          <a:spcBef>
            <a:spcPts val="600"/>
          </a:spcBef>
          <a:buBlip>
            <a:blip xmlns:r="http://schemas.openxmlformats.org/officeDocument/2006/relationships" r:embed="rId2"/>
          </a:buBlip>
          <a:defRPr sz="1800" dirty="0" err="1" smtClean="0"/>
        </a:defPPr>
      </a:lstStyle>
    </a:txDef>
  </a:objectDefaults>
  <a:extraClrSchemeLst/>
  <a:custClrLst>
    <a:custClr name="TV 2 + TV 2 NEWS">
      <a:srgbClr val="D21E1E"/>
    </a:custClr>
    <a:custClr name="TV 2 PLAY">
      <a:srgbClr val="1AACD6"/>
    </a:custClr>
    <a:custClr name="TV 2 FRI">
      <a:srgbClr val="6FAF0B"/>
    </a:custClr>
    <a:custClr name="TV 2 FILM">
      <a:srgbClr val="000000"/>
    </a:custClr>
    <a:custClr name="TV 2 CHARLIE">
      <a:srgbClr val="FD731E"/>
    </a:custClr>
    <a:custClr name="TV 2 ZULU">
      <a:srgbClr val="FF00FF"/>
    </a:custClr>
    <a:custClr name="TV 2 SPORT">
      <a:srgbClr val="0069FA"/>
    </a:custClr>
    <a:custClr name="TV 2 BUSINESS">
      <a:srgbClr val="3F4E5F"/>
    </a:custClr>
  </a:custClrLst>
  <a:extLst>
    <a:ext uri="{05A4C25C-085E-4340-85A3-A5531E510DB2}">
      <thm15:themeFamily xmlns:thm15="http://schemas.microsoft.com/office/thememl/2012/main" name="1 TV 2 template.potx" id="{56E1064C-CB63-4B1D-B9E5-35A0D3DFBF6D}" vid="{4F9F0AD7-4D1D-4A1B-99C8-3FC3E652C6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44811465383E943B92E1D8FB4ACE096" ma:contentTypeVersion="2" ma:contentTypeDescription="Opret et nyt dokument." ma:contentTypeScope="" ma:versionID="406042b88fc1e58a3b152e7002a70182">
  <xsd:schema xmlns:xsd="http://www.w3.org/2001/XMLSchema" xmlns:xs="http://www.w3.org/2001/XMLSchema" xmlns:p="http://schemas.microsoft.com/office/2006/metadata/properties" xmlns:ns2="bfb3083c-c57b-4611-a9bc-f653d3097a5f" targetNamespace="http://schemas.microsoft.com/office/2006/metadata/properties" ma:root="true" ma:fieldsID="89f0d00725625017c110fcd8825dd4dc" ns2:_="">
    <xsd:import namespace="bfb3083c-c57b-4611-a9bc-f653d3097a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b3083c-c57b-4611-a9bc-f653d3097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603602-65E0-48FA-BF06-563C46D1CC25}">
  <ds:schemaRefs>
    <ds:schemaRef ds:uri="http://purl.org/dc/terms/"/>
    <ds:schemaRef ds:uri="http://schemas.microsoft.com/office/2006/documentManagement/types"/>
    <ds:schemaRef ds:uri="http://schemas.openxmlformats.org/package/2006/metadata/core-properties"/>
    <ds:schemaRef ds:uri="bfb3083c-c57b-4611-a9bc-f653d3097a5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20FA39FA-C90B-44C5-8395-0F72C2D9FD12}">
  <ds:schemaRefs>
    <ds:schemaRef ds:uri="http://schemas.microsoft.com/sharepoint/v3/contenttype/forms"/>
  </ds:schemaRefs>
</ds:datastoreItem>
</file>

<file path=customXml/itemProps3.xml><?xml version="1.0" encoding="utf-8"?>
<ds:datastoreItem xmlns:ds="http://schemas.openxmlformats.org/officeDocument/2006/customXml" ds:itemID="{680A4DEC-F2EC-462E-9EAC-712AB28193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b3083c-c57b-4611-a9bc-f653d3097a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AAU 16_9 (DA)</Template>
  <TotalTime>6591</TotalTime>
  <Words>1769</Words>
  <Application>Microsoft Office PowerPoint</Application>
  <PresentationFormat>Widescreen</PresentationFormat>
  <Paragraphs>236</Paragraphs>
  <Slides>14</Slides>
  <Notes>11</Notes>
  <HiddenSlides>0</HiddenSlides>
  <MMClips>0</MMClips>
  <ScaleCrop>false</ScaleCrop>
  <HeadingPairs>
    <vt:vector size="6" baseType="variant">
      <vt:variant>
        <vt:lpstr>Benyttede skrifttyper</vt:lpstr>
      </vt:variant>
      <vt:variant>
        <vt:i4>4</vt:i4>
      </vt:variant>
      <vt:variant>
        <vt:lpstr>Tema</vt:lpstr>
      </vt:variant>
      <vt:variant>
        <vt:i4>4</vt:i4>
      </vt:variant>
      <vt:variant>
        <vt:lpstr>Slidetitler</vt:lpstr>
      </vt:variant>
      <vt:variant>
        <vt:i4>14</vt:i4>
      </vt:variant>
    </vt:vector>
  </HeadingPairs>
  <TitlesOfParts>
    <vt:vector size="22" baseType="lpstr">
      <vt:lpstr>Arial</vt:lpstr>
      <vt:lpstr>Arial Black</vt:lpstr>
      <vt:lpstr>Calibri</vt:lpstr>
      <vt:lpstr>Wingdings</vt:lpstr>
      <vt:lpstr>AAU PowerPoint</vt:lpstr>
      <vt:lpstr>AAU PowerPoint - Blue</vt:lpstr>
      <vt:lpstr>1_AAU PowerPoint</vt:lpstr>
      <vt:lpstr>blank</vt:lpstr>
      <vt:lpstr>Introduktion til de overordnede rammer i AAU’s kvalitetssystem</vt:lpstr>
      <vt:lpstr>Introduktion til de overordnede rammer</vt:lpstr>
      <vt:lpstr>Kort introduktion til kvalitetsområderne</vt:lpstr>
      <vt:lpstr>Kvalitetspolitik for uddannelsesområdet</vt:lpstr>
      <vt:lpstr>Principper for kvalitetsarbejdet Grundlag for en fælles kvalitetskultur</vt:lpstr>
      <vt:lpstr>PowerPoint-præsentation</vt:lpstr>
      <vt:lpstr>Kvalitetssystemets sammenhæng</vt:lpstr>
      <vt:lpstr>Ansvar og roller i kvalitetsarbejdet</vt:lpstr>
      <vt:lpstr>Overordnede processer for kvalitetsarbejdet </vt:lpstr>
      <vt:lpstr>Procedure for årlig kvalitetsopfølgning og uddannelsesevaluering</vt:lpstr>
      <vt:lpstr>Procedure for årlig kvalitetsopfølgning og uddannelsesevaluering</vt:lpstr>
      <vt:lpstr>Tidslinje for kvalitetsopfølgning </vt:lpstr>
      <vt:lpstr>Procedure for evaluering og udvikling  af uddannelsesporteføljen</vt:lpstr>
      <vt:lpstr>Vil du vide mere om AAU’s kvalitetssystem</vt:lpstr>
    </vt:vector>
  </TitlesOfParts>
  <Company>Aalborg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AAU Kvalitetsnetværk</dc:title>
  <dc:creator>Lena Højlund Larsen</dc:creator>
  <cp:lastModifiedBy>Lena Højlund Larsen</cp:lastModifiedBy>
  <cp:revision>269</cp:revision>
  <cp:lastPrinted>2019-09-04T12:16:29Z</cp:lastPrinted>
  <dcterms:created xsi:type="dcterms:W3CDTF">2019-09-03T05:58:02Z</dcterms:created>
  <dcterms:modified xsi:type="dcterms:W3CDTF">2023-02-22T08:54:00Z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0x010100B44811465383E943B92E1D8FB4ACE096</vt:lpwstr>
  </property>
</Properties>
</file>