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4"/>
    <p:sldMasterId id="2147484056" r:id="rId5"/>
    <p:sldMasterId id="2147484069" r:id="rId6"/>
    <p:sldMasterId id="2147484085" r:id="rId7"/>
  </p:sldMasterIdLst>
  <p:notesMasterIdLst>
    <p:notesMasterId r:id="rId21"/>
  </p:notesMasterIdLst>
  <p:handoutMasterIdLst>
    <p:handoutMasterId r:id="rId22"/>
  </p:handoutMasterIdLst>
  <p:sldIdLst>
    <p:sldId id="417" r:id="rId8"/>
    <p:sldId id="484" r:id="rId9"/>
    <p:sldId id="480" r:id="rId10"/>
    <p:sldId id="486" r:id="rId11"/>
    <p:sldId id="488" r:id="rId12"/>
    <p:sldId id="487" r:id="rId13"/>
    <p:sldId id="489" r:id="rId14"/>
    <p:sldId id="490" r:id="rId15"/>
    <p:sldId id="504" r:id="rId16"/>
    <p:sldId id="491" r:id="rId17"/>
    <p:sldId id="500" r:id="rId18"/>
    <p:sldId id="501" r:id="rId19"/>
    <p:sldId id="513" r:id="rId20"/>
  </p:sldIdLst>
  <p:sldSz cx="12192000" cy="6858000"/>
  <p:notesSz cx="6805613" cy="99441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417"/>
            <p14:sldId id="484"/>
            <p14:sldId id="480"/>
            <p14:sldId id="486"/>
            <p14:sldId id="488"/>
            <p14:sldId id="487"/>
            <p14:sldId id="489"/>
            <p14:sldId id="490"/>
            <p14:sldId id="504"/>
            <p14:sldId id="491"/>
            <p14:sldId id="500"/>
            <p14:sldId id="501"/>
            <p14:sldId id="51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a Højlund Larsen" initials="LHL" lastIdx="5" clrIdx="0">
    <p:extLst>
      <p:ext uri="{19B8F6BF-5375-455C-9EA6-DF929625EA0E}">
        <p15:presenceInfo xmlns:p15="http://schemas.microsoft.com/office/powerpoint/2012/main" userId="S-1-5-21-3133427533-3221205640-2556280110-100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F6752"/>
    <a:srgbClr val="9DBB1D"/>
    <a:srgbClr val="5E96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Mørkt layout 1 - Markering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Mørkt layout 1 - Markering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Mørkt layout 1 - Marker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Mørkt layout 1 - Markering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Mørkt layout 2 - Markering 5/Markering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llemlayout 4 - Marker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5758FB7-9AC5-4552-8A53-C91805E547FA}" styleName="Tema til typografi 1 - Markerin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llemlayout 1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3901" autoAdjust="0"/>
  </p:normalViewPr>
  <p:slideViewPr>
    <p:cSldViewPr snapToGrid="0" snapToObjects="1">
      <p:cViewPr varScale="1">
        <p:scale>
          <a:sx n="68" d="100"/>
          <a:sy n="68" d="100"/>
        </p:scale>
        <p:origin x="1190" y="72"/>
      </p:cViewPr>
      <p:guideLst>
        <p:guide orient="horz" pos="2160"/>
        <p:guide pos="3840"/>
      </p:guideLst>
    </p:cSldViewPr>
  </p:slideViewPr>
  <p:outlineViewPr>
    <p:cViewPr>
      <p:scale>
        <a:sx n="33" d="100"/>
        <a:sy n="33" d="100"/>
      </p:scale>
      <p:origin x="0" y="-6264"/>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89" d="100"/>
          <a:sy n="89" d="100"/>
        </p:scale>
        <p:origin x="3732" y="108"/>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A740EBAF-D955-C443-AB02-2BCBC7797572}" type="datetimeFigureOut">
              <a:rPr lang="en-US" smtClean="0"/>
              <a:t>2/22/2023</a:t>
            </a:fld>
            <a:endParaRPr lang="en-US"/>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E9E1DC8B-0A09-DC4E-ABCE-FAAA12F0302B}" type="slidenum">
              <a:rPr lang="en-US" smtClean="0"/>
              <a:t>‹nr.›</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247A641A-FC50-3840-A830-42D90553FE8C}" type="datetimeFigureOut">
              <a:rPr lang="en-US" smtClean="0"/>
              <a:t>2/22/2023</a:t>
            </a:fld>
            <a:endParaRPr lang="en-US"/>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8C896355-3DDC-9949-861F-AD0908BFCC23}" type="slidenum">
              <a:rPr lang="en-US" smtClean="0"/>
              <a:t>‹nr.›</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1</a:t>
            </a:fld>
            <a:endParaRPr lang="en-US"/>
          </a:p>
        </p:txBody>
      </p:sp>
    </p:spTree>
    <p:extLst>
      <p:ext uri="{BB962C8B-B14F-4D97-AF65-F5344CB8AC3E}">
        <p14:creationId xmlns:p14="http://schemas.microsoft.com/office/powerpoint/2010/main" val="2570056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10</a:t>
            </a:fld>
            <a:endParaRPr lang="en-US"/>
          </a:p>
        </p:txBody>
      </p:sp>
    </p:spTree>
    <p:extLst>
      <p:ext uri="{BB962C8B-B14F-4D97-AF65-F5344CB8AC3E}">
        <p14:creationId xmlns:p14="http://schemas.microsoft.com/office/powerpoint/2010/main" val="3344333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547688" y="874713"/>
            <a:ext cx="7775576" cy="4375150"/>
          </a:xfrm>
        </p:spPr>
      </p:sp>
      <p:sp>
        <p:nvSpPr>
          <p:cNvPr id="3" name="Pladsholder til noter 2"/>
          <p:cNvSpPr>
            <a:spLocks noGrp="1"/>
          </p:cNvSpPr>
          <p:nvPr>
            <p:ph type="body" idx="1"/>
          </p:nvPr>
        </p:nvSpPr>
        <p:spPr/>
        <p:txBody>
          <a:bodyPr/>
          <a:lstStyle/>
          <a:p>
            <a:endParaRPr lang="da-DK" dirty="0">
              <a:solidFill>
                <a:srgbClr val="FF0000"/>
              </a:solidFill>
            </a:endParaRPr>
          </a:p>
        </p:txBody>
      </p:sp>
      <p:sp>
        <p:nvSpPr>
          <p:cNvPr id="4" name="Pladsholder til slidenummer 3"/>
          <p:cNvSpPr>
            <a:spLocks noGrp="1"/>
          </p:cNvSpPr>
          <p:nvPr>
            <p:ph type="sldNum" sz="quarter" idx="10"/>
          </p:nvPr>
        </p:nvSpPr>
        <p:spPr/>
        <p:txBody>
          <a:bodyPr/>
          <a:lstStyle/>
          <a:p>
            <a:fld id="{D2407B95-688A-458D-B380-1F7CA23AAE60}" type="slidenum">
              <a:rPr lang="da-DK" smtClean="0"/>
              <a:t>13</a:t>
            </a:fld>
            <a:endParaRPr lang="da-DK"/>
          </a:p>
        </p:txBody>
      </p:sp>
    </p:spTree>
    <p:extLst>
      <p:ext uri="{BB962C8B-B14F-4D97-AF65-F5344CB8AC3E}">
        <p14:creationId xmlns:p14="http://schemas.microsoft.com/office/powerpoint/2010/main" val="3494878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27013" y="809625"/>
            <a:ext cx="7208838" cy="4056063"/>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D2407B95-688A-458D-B380-1F7CA23AAE60}" type="slidenum">
              <a:rPr lang="da-DK" smtClean="0"/>
              <a:t>2</a:t>
            </a:fld>
            <a:endParaRPr lang="da-DK"/>
          </a:p>
        </p:txBody>
      </p:sp>
    </p:spTree>
    <p:extLst>
      <p:ext uri="{BB962C8B-B14F-4D97-AF65-F5344CB8AC3E}">
        <p14:creationId xmlns:p14="http://schemas.microsoft.com/office/powerpoint/2010/main" val="2858220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3</a:t>
            </a:fld>
            <a:endParaRPr lang="en-US"/>
          </a:p>
        </p:txBody>
      </p:sp>
    </p:spTree>
    <p:extLst>
      <p:ext uri="{BB962C8B-B14F-4D97-AF65-F5344CB8AC3E}">
        <p14:creationId xmlns:p14="http://schemas.microsoft.com/office/powerpoint/2010/main" val="4214789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Præsentationen med ”Introduktion til de overordnede rammer” giver</a:t>
            </a:r>
            <a:r>
              <a:rPr lang="da-DK" baseline="0" dirty="0"/>
              <a:t> introduktion til målhierarki og proces for årlig kvalitetsopfølgning og uddannelsesevaluering.</a:t>
            </a:r>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4</a:t>
            </a:fld>
            <a:endParaRPr lang="en-US"/>
          </a:p>
        </p:txBody>
      </p:sp>
    </p:spTree>
    <p:extLst>
      <p:ext uri="{BB962C8B-B14F-4D97-AF65-F5344CB8AC3E}">
        <p14:creationId xmlns:p14="http://schemas.microsoft.com/office/powerpoint/2010/main" val="2541473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Præsentationen med ”Introduktion til de overordnede rammer” giver</a:t>
            </a:r>
            <a:r>
              <a:rPr lang="da-DK" baseline="0" dirty="0"/>
              <a:t> introduktion til målhierarki og proces for årlig kvalitetsopfølgning og uddannelsesevaluering.</a:t>
            </a:r>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5</a:t>
            </a:fld>
            <a:endParaRPr lang="en-US"/>
          </a:p>
        </p:txBody>
      </p:sp>
    </p:spTree>
    <p:extLst>
      <p:ext uri="{BB962C8B-B14F-4D97-AF65-F5344CB8AC3E}">
        <p14:creationId xmlns:p14="http://schemas.microsoft.com/office/powerpoint/2010/main" val="3988823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Præsentationen med ”Introduktion til de overordnede rammer” giver</a:t>
            </a:r>
            <a:r>
              <a:rPr lang="da-DK" baseline="0" dirty="0"/>
              <a:t> introduktion til målhierarki og proces for årlig kvalitetsopfølgning og uddannelsesevaluering.</a:t>
            </a:r>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6</a:t>
            </a:fld>
            <a:endParaRPr lang="en-US"/>
          </a:p>
        </p:txBody>
      </p:sp>
    </p:spTree>
    <p:extLst>
      <p:ext uri="{BB962C8B-B14F-4D97-AF65-F5344CB8AC3E}">
        <p14:creationId xmlns:p14="http://schemas.microsoft.com/office/powerpoint/2010/main" val="4079330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Præsentationen med ”Introduktion til de overordnede rammer” giver</a:t>
            </a:r>
            <a:r>
              <a:rPr lang="da-DK" baseline="0" dirty="0"/>
              <a:t> introduktion til målhierarki og proces for årlig kvalitetsopfølgning og uddannelsesevaluering.</a:t>
            </a:r>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7</a:t>
            </a:fld>
            <a:endParaRPr lang="en-US"/>
          </a:p>
        </p:txBody>
      </p:sp>
    </p:spTree>
    <p:extLst>
      <p:ext uri="{BB962C8B-B14F-4D97-AF65-F5344CB8AC3E}">
        <p14:creationId xmlns:p14="http://schemas.microsoft.com/office/powerpoint/2010/main" val="1235463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a:t>.</a:t>
            </a:r>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8</a:t>
            </a:fld>
            <a:endParaRPr lang="en-US"/>
          </a:p>
        </p:txBody>
      </p:sp>
    </p:spTree>
    <p:extLst>
      <p:ext uri="{BB962C8B-B14F-4D97-AF65-F5344CB8AC3E}">
        <p14:creationId xmlns:p14="http://schemas.microsoft.com/office/powerpoint/2010/main" val="3631573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9</a:t>
            </a:fld>
            <a:endParaRPr lang="en-US"/>
          </a:p>
        </p:txBody>
      </p:sp>
    </p:spTree>
    <p:extLst>
      <p:ext uri="{BB962C8B-B14F-4D97-AF65-F5344CB8AC3E}">
        <p14:creationId xmlns:p14="http://schemas.microsoft.com/office/powerpoint/2010/main" val="15636013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505731" y="1155050"/>
            <a:ext cx="8091261" cy="369332"/>
          </a:xfrm>
          <a:prstGeom prst="rect">
            <a:avLst/>
          </a:prstGeom>
        </p:spPr>
        <p:txBody>
          <a:bodyPr wrap="square">
            <a:spAutoFit/>
          </a:bodyPr>
          <a:lstStyle/>
          <a:p>
            <a:r>
              <a:rPr lang="en-US" dirty="0">
                <a:solidFill>
                  <a:srgbClr val="DF6752"/>
                </a:solidFill>
              </a:rPr>
              <a:t>- SLET DETTE SLIDE, FØR DU FÆRDIGGØR PRÆSENTATIONEN</a:t>
            </a:r>
            <a:endParaRPr lang="da-DK" dirty="0">
              <a:solidFill>
                <a:srgbClr val="DF6752"/>
              </a:solidFill>
            </a:endParaRPr>
          </a:p>
        </p:txBody>
      </p:sp>
      <p:sp>
        <p:nvSpPr>
          <p:cNvPr id="5" name="Text Box 48"/>
          <p:cNvSpPr txBox="1">
            <a:spLocks noChangeArrowheads="1"/>
          </p:cNvSpPr>
          <p:nvPr userDrawn="1"/>
        </p:nvSpPr>
        <p:spPr bwMode="auto">
          <a:xfrm>
            <a:off x="587375" y="1960595"/>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a:solidFill>
                  <a:schemeClr val="tx1"/>
                </a:solidFill>
                <a:latin typeface="+mn-lt"/>
                <a:cs typeface="Arial" panose="020B0604020202020204" pitchFamily="34" charset="0"/>
              </a:rPr>
              <a:t>AAU-SKABELONER TIL POWERPOINT</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da-DK" sz="900" b="0" dirty="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dirty="0">
                <a:effectLst/>
                <a:latin typeface="+mn-lt"/>
                <a:ea typeface="Calibri" panose="020F0502020204030204" pitchFamily="34" charset="0"/>
                <a:cs typeface="Times New Roman" panose="02020603050405020304" pitchFamily="18" charset="0"/>
              </a:rPr>
              <a:t> mellem to </a:t>
            </a:r>
            <a:r>
              <a:rPr lang="da-DK" sz="900" b="0" dirty="0">
                <a:effectLst/>
                <a:latin typeface="+mn-lt"/>
                <a:ea typeface="Calibri" panose="020F0502020204030204" pitchFamily="34" charset="0"/>
                <a:cs typeface="Times New Roman" panose="02020603050405020304" pitchFamily="18" charset="0"/>
              </a:rPr>
              <a:t>skabeloner i 16:9-format med</a:t>
            </a:r>
            <a:r>
              <a:rPr lang="da-DK" sz="900" b="0" baseline="0" dirty="0">
                <a:effectLst/>
                <a:latin typeface="+mn-lt"/>
                <a:ea typeface="Calibri" panose="020F0502020204030204" pitchFamily="34" charset="0"/>
                <a:cs typeface="Times New Roman" panose="02020603050405020304" pitchFamily="18" charset="0"/>
              </a:rPr>
              <a:t> enten det danske eller engelske AAU-logo.</a:t>
            </a:r>
            <a:endParaRPr lang="da-DK" sz="900" b="0" dirty="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dirty="0">
                <a:effectLst/>
                <a:latin typeface="+mn-lt"/>
                <a:ea typeface="Calibri" panose="020F0502020204030204" pitchFamily="34" charset="0"/>
                <a:cs typeface="Times New Roman" panose="02020603050405020304" pitchFamily="18" charset="0"/>
              </a:rPr>
              <a:t>Det</a:t>
            </a:r>
            <a:r>
              <a:rPr lang="da-DK" sz="900" b="0" baseline="0" dirty="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dirty="0">
                <a:effectLst/>
                <a:latin typeface="+mn-lt"/>
                <a:ea typeface="Calibri" panose="020F0502020204030204" pitchFamily="34" charset="0"/>
                <a:cs typeface="Times New Roman" panose="02020603050405020304" pitchFamily="18" charset="0"/>
                <a:hlinkClick r:id="rId2"/>
              </a:rPr>
              <a:t>www.design.aau.dk/skabeloner/</a:t>
            </a:r>
            <a:r>
              <a:rPr lang="da-DK" sz="900" b="0" baseline="0" dirty="0" err="1">
                <a:effectLst/>
                <a:latin typeface="+mn-lt"/>
                <a:ea typeface="Calibri" panose="020F0502020204030204" pitchFamily="34" charset="0"/>
                <a:cs typeface="Times New Roman" panose="02020603050405020304" pitchFamily="18" charset="0"/>
                <a:hlinkClick r:id="rId2"/>
              </a:rPr>
              <a:t>powerpoint</a:t>
            </a:r>
            <a:r>
              <a:rPr lang="da-DK" sz="900" b="0" baseline="0" dirty="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a:solidFill>
                  <a:schemeClr val="tx1"/>
                </a:solidFill>
                <a:latin typeface="Arial" charset="0"/>
                <a:ea typeface="+mn-ea"/>
                <a:cs typeface="Arial" panose="020B0604020202020204" pitchFamily="34" charset="0"/>
              </a:rPr>
              <a:t>SKRIFT</a:t>
            </a:r>
            <a:br>
              <a:rPr lang="da-DK" sz="1000" b="1" kern="1200" spc="300" noProof="1">
                <a:solidFill>
                  <a:schemeClr val="tx1"/>
                </a:solidFill>
                <a:latin typeface="Arial" charset="0"/>
                <a:ea typeface="+mn-ea"/>
                <a:cs typeface="Arial" panose="020B0604020202020204" pitchFamily="34" charset="0"/>
              </a:rPr>
            </a:br>
            <a:br>
              <a:rPr lang="da-DK" sz="1050" b="1" kern="1200" noProof="1">
                <a:solidFill>
                  <a:schemeClr val="tx1"/>
                </a:solidFill>
                <a:latin typeface="Arial" charset="0"/>
                <a:ea typeface="+mn-ea"/>
                <a:cs typeface="Arial" panose="020B0604020202020204" pitchFamily="34" charset="0"/>
              </a:rPr>
            </a:br>
            <a:r>
              <a:rPr lang="da-DK" altLang="da-DK" sz="900" b="0" kern="1200" noProof="1">
                <a:solidFill>
                  <a:schemeClr val="tx1"/>
                </a:solidFill>
                <a:latin typeface="Arial" charset="0"/>
                <a:ea typeface="+mn-ea"/>
                <a:cs typeface="Arial" panose="020B0604020202020204" pitchFamily="34" charset="0"/>
              </a:rPr>
              <a:t>AAU anvender vores</a:t>
            </a:r>
            <a:r>
              <a:rPr lang="da-DK" altLang="da-DK" sz="900" b="0" kern="1200" baseline="0" noProof="1">
                <a:solidFill>
                  <a:schemeClr val="tx1"/>
                </a:solidFill>
                <a:latin typeface="Arial" charset="0"/>
                <a:ea typeface="+mn-ea"/>
                <a:cs typeface="Arial" panose="020B0604020202020204" pitchFamily="34" charset="0"/>
              </a:rPr>
              <a:t> sekundære </a:t>
            </a:r>
            <a:r>
              <a:rPr lang="da-DK" altLang="da-DK" sz="900" b="0" kern="1200" noProof="1">
                <a:solidFill>
                  <a:schemeClr val="tx1"/>
                </a:solidFill>
                <a:latin typeface="Arial" charset="0"/>
                <a:ea typeface="+mn-ea"/>
                <a:cs typeface="Arial" panose="020B0604020202020204" pitchFamily="34" charset="0"/>
              </a:rPr>
              <a:t>skrifttype Arial i PowerPoint-præsentationer.</a:t>
            </a:r>
          </a:p>
          <a:p>
            <a:pPr>
              <a:lnSpc>
                <a:spcPct val="115000"/>
              </a:lnSpc>
              <a:spcAft>
                <a:spcPts val="1000"/>
              </a:spcAft>
            </a:pPr>
            <a:endParaRPr lang="da-DK" sz="900" b="0" dirty="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1960595"/>
            <a:ext cx="2327618" cy="382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BILLEDSTØRRELSER</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0" noProof="1">
                <a:solidFill>
                  <a:schemeClr val="tx1"/>
                </a:solidFill>
                <a:latin typeface="+mn-lt"/>
                <a:cs typeface="Arial" panose="020B0604020202020204" pitchFamily="34" charset="0"/>
              </a:rPr>
              <a:t>Sørg</a:t>
            </a:r>
            <a:r>
              <a:rPr lang="da-DK" sz="900" b="0" baseline="0" noProof="1">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a:solidFill>
                  <a:schemeClr val="tx1"/>
                </a:solidFill>
                <a:latin typeface="+mn-lt"/>
                <a:cs typeface="Arial" panose="020B0604020202020204" pitchFamily="34" charset="0"/>
              </a:rPr>
            </a:br>
            <a:r>
              <a:rPr lang="da-DK" sz="900" b="1" baseline="0" noProof="1">
                <a:solidFill>
                  <a:schemeClr val="tx1"/>
                </a:solidFill>
                <a:latin typeface="+mn-lt"/>
                <a:cs typeface="Arial" panose="020B0604020202020204" pitchFamily="34" charset="0"/>
              </a:rPr>
              <a:t>Gem som  - Gennemse - Komprimeringsindstillinger. </a:t>
            </a:r>
            <a:r>
              <a:rPr lang="da-DK" sz="900" b="0" baseline="0" noProof="1">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1959811"/>
            <a:ext cx="2285301" cy="356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Arial" charset="0"/>
                <a:ea typeface="+mn-ea"/>
                <a:cs typeface="Arial" panose="020B0604020202020204" pitchFamily="34" charset="0"/>
              </a:rPr>
              <a:t>INDSÆT BILLEDE</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På layouts med billedholder: Klik på ikon og vælg </a:t>
            </a:r>
            <a:r>
              <a:rPr lang="da-DK" sz="900" b="1" kern="1200" noProof="1">
                <a:solidFill>
                  <a:schemeClr val="tx1"/>
                </a:solidFill>
                <a:latin typeface="Arial" charset="0"/>
                <a:ea typeface="+mn-ea"/>
                <a:cs typeface="Arial" panose="020B0604020202020204" pitchFamily="34" charset="0"/>
              </a:rPr>
              <a:t>Indsæt</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a:solidFill>
                <a:schemeClr val="tx1"/>
              </a:solidFill>
              <a:latin typeface="+mj-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BESKÆR BILLEDE</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1" kern="1200" noProof="1">
                <a:solidFill>
                  <a:schemeClr val="tx1"/>
                </a:solidFill>
                <a:latin typeface="Arial" charset="0"/>
                <a:ea typeface="+mn-ea"/>
                <a:cs typeface="Arial" panose="020B0604020202020204" pitchFamily="34" charset="0"/>
              </a:rPr>
              <a:t>1</a:t>
            </a:r>
            <a:r>
              <a:rPr lang="da-DK" sz="900" b="0" kern="1200" noProof="1">
                <a:solidFill>
                  <a:schemeClr val="tx1"/>
                </a:solidFill>
                <a:latin typeface="Arial" charset="0"/>
                <a:ea typeface="+mn-ea"/>
                <a:cs typeface="Arial" panose="020B0604020202020204" pitchFamily="34" charset="0"/>
              </a:rPr>
              <a:t>. Klik </a:t>
            </a:r>
            <a:r>
              <a:rPr lang="da-DK" sz="900" b="1" kern="1200" noProof="1">
                <a:solidFill>
                  <a:schemeClr val="tx1"/>
                </a:solidFill>
                <a:latin typeface="Arial" charset="0"/>
                <a:ea typeface="+mn-ea"/>
                <a:cs typeface="Arial" panose="020B0604020202020204" pitchFamily="34" charset="0"/>
              </a:rPr>
              <a:t>Beskær</a:t>
            </a:r>
            <a:r>
              <a:rPr lang="da-DK" sz="900" b="0" kern="1200" noProof="1">
                <a:solidFill>
                  <a:schemeClr val="tx1"/>
                </a:solidFill>
                <a:latin typeface="Arial" charset="0"/>
                <a:ea typeface="+mn-ea"/>
                <a:cs typeface="Arial" panose="020B0604020202020204" pitchFamily="34" charset="0"/>
              </a:rPr>
              <a:t> </a:t>
            </a:r>
            <a:r>
              <a:rPr lang="da-DK" sz="900" b="0" i="1" kern="1200" noProof="1">
                <a:solidFill>
                  <a:schemeClr val="tx1"/>
                </a:solidFill>
                <a:latin typeface="Arial" charset="0"/>
                <a:ea typeface="+mn-ea"/>
                <a:cs typeface="Arial" panose="020B0604020202020204" pitchFamily="34" charset="0"/>
              </a:rPr>
              <a:t>(højreklik på billedet og tryk på ikonet som er vist til højre) </a:t>
            </a:r>
            <a:r>
              <a:rPr lang="da-DK" sz="900" b="0" kern="1200" noProof="1">
                <a:solidFill>
                  <a:schemeClr val="tx1"/>
                </a:solidFill>
                <a:latin typeface="Arial" charset="0"/>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Ønsker du at skalere billedet </a:t>
            </a:r>
            <a:r>
              <a:rPr lang="da-DK" sz="900" i="1" kern="1200" noProof="1">
                <a:solidFill>
                  <a:schemeClr val="tx1"/>
                </a:solidFill>
                <a:latin typeface="Arial" charset="0"/>
                <a:ea typeface="+mn-ea"/>
                <a:cs typeface="Arial" panose="020B0604020202020204" pitchFamily="34" charset="0"/>
              </a:rPr>
              <a:t>(ændre billedets størrelse uden at ændre dets proportioner)</a:t>
            </a:r>
            <a:r>
              <a:rPr lang="da-DK" sz="900" b="0" i="1" kern="1200" noProof="1">
                <a:solidFill>
                  <a:schemeClr val="tx1"/>
                </a:solidFill>
                <a:latin typeface="Arial" charset="0"/>
                <a:ea typeface="+mn-ea"/>
                <a:cs typeface="Arial" panose="020B0604020202020204" pitchFamily="34" charset="0"/>
              </a:rPr>
              <a:t>, </a:t>
            </a:r>
            <a:r>
              <a:rPr lang="da-DK" sz="900" b="0" kern="1200" noProof="1">
                <a:solidFill>
                  <a:schemeClr val="tx1"/>
                </a:solidFill>
                <a:latin typeface="Arial" charset="0"/>
                <a:ea typeface="+mn-ea"/>
                <a:cs typeface="Arial" panose="020B0604020202020204" pitchFamily="34" charset="0"/>
              </a:rPr>
              <a:t>så hold </a:t>
            </a:r>
            <a:r>
              <a:rPr lang="da-DK" sz="900" b="1" kern="1200" noProof="1">
                <a:solidFill>
                  <a:schemeClr val="tx1"/>
                </a:solidFill>
                <a:latin typeface="Arial" charset="0"/>
                <a:ea typeface="+mn-ea"/>
                <a:cs typeface="Arial" panose="020B0604020202020204" pitchFamily="34" charset="0"/>
              </a:rPr>
              <a:t>SHIFT</a:t>
            </a:r>
            <a:r>
              <a:rPr lang="da-DK" sz="900" b="0" kern="1200" noProof="1">
                <a:solidFill>
                  <a:schemeClr val="tx1"/>
                </a:solidFill>
                <a:latin typeface="Arial" charset="0"/>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3. </a:t>
            </a:r>
            <a:r>
              <a:rPr lang="da-DK" sz="900" b="0" kern="1200" noProof="1">
                <a:solidFill>
                  <a:schemeClr val="tx1"/>
                </a:solidFill>
                <a:latin typeface="Arial" charset="0"/>
                <a:ea typeface="+mn-ea"/>
                <a:cs typeface="Arial" panose="020B0604020202020204" pitchFamily="34" charset="0"/>
              </a:rPr>
              <a:t>Højreklik på billedet og vælg </a:t>
            </a:r>
            <a:r>
              <a:rPr lang="da-DK" sz="900" b="1" kern="1200" noProof="1">
                <a:solidFill>
                  <a:schemeClr val="tx1"/>
                </a:solidFill>
                <a:latin typeface="Arial" charset="0"/>
                <a:ea typeface="+mn-ea"/>
                <a:cs typeface="Arial" panose="020B0604020202020204" pitchFamily="34" charset="0"/>
              </a:rPr>
              <a:t>Placer bagerst</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Tip: </a:t>
            </a:r>
            <a:r>
              <a:rPr lang="da-DK" sz="900" b="0" kern="1200" noProof="1">
                <a:solidFill>
                  <a:schemeClr val="tx1"/>
                </a:solidFill>
                <a:latin typeface="Arial" charset="0"/>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a:solidFill>
                  <a:schemeClr val="tx1"/>
                </a:solidFill>
                <a:latin typeface="Arial" charset="0"/>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8" y="5936014"/>
            <a:ext cx="2517848" cy="5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MERE INFORMATION</a:t>
            </a:r>
          </a:p>
          <a:p>
            <a:pPr eaLnBrk="1" hangingPunct="1">
              <a:lnSpc>
                <a:spcPct val="90000"/>
              </a:lnSpc>
              <a:spcAft>
                <a:spcPts val="600"/>
              </a:spcAft>
              <a:defRPr/>
            </a:pPr>
            <a:br>
              <a:rPr lang="da-DK" sz="900" b="1"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br>
              <a:rPr lang="da-DK" sz="900" b="0" baseline="0" noProof="1">
                <a:solidFill>
                  <a:schemeClr val="tx1"/>
                </a:solidFill>
                <a:latin typeface="+mn-lt"/>
                <a:cs typeface="Arial" panose="020B0604020202020204" pitchFamily="34" charset="0"/>
              </a:rPr>
            </a:br>
            <a:r>
              <a:rPr lang="da-DK" sz="900" b="0" kern="1200" baseline="0" dirty="0">
                <a:solidFill>
                  <a:schemeClr val="tx1"/>
                </a:solidFill>
                <a:effectLst/>
                <a:latin typeface="Arial" charset="0"/>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j-lt"/>
              <a:cs typeface="Arial" panose="020B0604020202020204" pitchFamily="34" charset="0"/>
            </a:endParaRPr>
          </a:p>
        </p:txBody>
      </p:sp>
      <p:sp>
        <p:nvSpPr>
          <p:cNvPr id="16" name="Text Box 48"/>
          <p:cNvSpPr txBox="1">
            <a:spLocks noChangeArrowheads="1"/>
          </p:cNvSpPr>
          <p:nvPr userDrawn="1"/>
        </p:nvSpPr>
        <p:spPr bwMode="auto">
          <a:xfrm>
            <a:off x="3428374" y="1959811"/>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a:solidFill>
                  <a:schemeClr val="tx1"/>
                </a:solidFill>
                <a:latin typeface="+mn-lt"/>
                <a:ea typeface="+mn-ea"/>
                <a:cs typeface="Arial" panose="020B0604020202020204" pitchFamily="34" charset="0"/>
              </a:rPr>
              <a:t>LAV NYT DIAS/SLIDE </a:t>
            </a:r>
            <a:r>
              <a:rPr lang="da-DK" sz="900" b="0" kern="1200" spc="0" noProof="1">
                <a:solidFill>
                  <a:schemeClr val="tx1"/>
                </a:solidFill>
                <a:latin typeface="Arial" charset="0"/>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a:solidFill>
                  <a:schemeClr val="tx1"/>
                </a:solidFill>
                <a:latin typeface="Arial" charset="0"/>
                <a:ea typeface="+mn-ea"/>
                <a:cs typeface="Arial" panose="020B0604020202020204" pitchFamily="34" charset="0"/>
              </a:rPr>
              <a:t> </a:t>
            </a:r>
            <a:br>
              <a:rPr lang="da-DK" sz="800" b="1" kern="1200" noProof="1">
                <a:solidFill>
                  <a:schemeClr val="tx1"/>
                </a:solidFill>
                <a:latin typeface="Arial" charset="0"/>
                <a:ea typeface="+mn-ea"/>
                <a:cs typeface="Arial" panose="020B0604020202020204" pitchFamily="34" charset="0"/>
              </a:rPr>
            </a:br>
            <a:r>
              <a:rPr lang="da-DK" altLang="da-DK" sz="900" b="1" kern="1200" noProof="1">
                <a:solidFill>
                  <a:schemeClr val="tx1"/>
                </a:solidFill>
                <a:latin typeface="Arial" charset="0"/>
                <a:ea typeface="+mn-ea"/>
                <a:cs typeface="Arial" panose="020B0604020202020204" pitchFamily="34" charset="0"/>
              </a:rPr>
              <a:t>1. </a:t>
            </a:r>
            <a:r>
              <a:rPr lang="da-DK" altLang="da-DK" sz="900" kern="1200" noProof="1">
                <a:solidFill>
                  <a:schemeClr val="tx1"/>
                </a:solidFill>
                <a:latin typeface="Arial" charset="0"/>
                <a:ea typeface="+mn-ea"/>
                <a:cs typeface="Arial" panose="020B0604020202020204" pitchFamily="34" charset="0"/>
              </a:rPr>
              <a:t>Klik på </a:t>
            </a:r>
            <a:r>
              <a:rPr lang="da-DK" altLang="da-DK" sz="900" b="1" kern="1200" noProof="1">
                <a:solidFill>
                  <a:schemeClr val="tx1"/>
                </a:solidFill>
                <a:latin typeface="Arial" charset="0"/>
                <a:ea typeface="+mn-ea"/>
                <a:cs typeface="Arial" panose="020B0604020202020204" pitchFamily="34" charset="0"/>
              </a:rPr>
              <a:t>Startside/Hjem</a:t>
            </a:r>
          </a:p>
          <a:p>
            <a:pPr eaLnBrk="1" hangingPunct="1">
              <a:lnSpc>
                <a:spcPct val="100000"/>
              </a:lnSpc>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 med AAU-design. </a:t>
            </a:r>
          </a:p>
          <a:p>
            <a:pPr eaLnBrk="1" hangingPunct="1">
              <a:spcAft>
                <a:spcPts val="600"/>
              </a:spcAft>
              <a:defRPr/>
            </a:pPr>
            <a:endParaRPr lang="da-DK" altLang="da-DK" sz="900" baseline="0" noProof="1">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a:solidFill>
                  <a:schemeClr val="tx1"/>
                </a:solidFill>
                <a:latin typeface="Arial" charset="0"/>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For at få et ensartet udtryk i vores præsentationer er der</a:t>
            </a:r>
            <a:r>
              <a:rPr lang="da-DK" sz="900" b="0" kern="1200" baseline="0" noProof="1">
                <a:solidFill>
                  <a:schemeClr val="tx1"/>
                </a:solidFill>
                <a:latin typeface="Arial" charset="0"/>
                <a:ea typeface="+mn-ea"/>
                <a:cs typeface="Arial" panose="020B0604020202020204" pitchFamily="34" charset="0"/>
              </a:rPr>
              <a:t> guidelines i form af </a:t>
            </a:r>
            <a:r>
              <a:rPr lang="da-DK" sz="900" b="1" kern="1200" baseline="0" noProof="1">
                <a:solidFill>
                  <a:schemeClr val="tx1"/>
                </a:solidFill>
                <a:latin typeface="Arial" charset="0"/>
                <a:ea typeface="+mn-ea"/>
                <a:cs typeface="Arial" panose="020B0604020202020204" pitchFamily="34" charset="0"/>
              </a:rPr>
              <a:t>Hjælpelinjer. </a:t>
            </a:r>
            <a:r>
              <a:rPr lang="da-DK" sz="900" b="0" kern="1200" baseline="0" noProof="1">
                <a:solidFill>
                  <a:schemeClr val="tx1"/>
                </a:solidFill>
                <a:latin typeface="Arial" charset="0"/>
                <a:ea typeface="+mn-ea"/>
                <a:cs typeface="Arial" panose="020B0604020202020204" pitchFamily="34" charset="0"/>
              </a:rPr>
              <a:t>For at se disse: </a:t>
            </a:r>
            <a:endParaRPr lang="da-DK" sz="900" b="0" kern="12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1. </a:t>
            </a:r>
            <a:r>
              <a:rPr lang="da-DK" sz="900" b="0" kern="1200" noProof="1">
                <a:solidFill>
                  <a:schemeClr val="tx1"/>
                </a:solidFill>
                <a:latin typeface="Arial" charset="0"/>
                <a:ea typeface="+mn-ea"/>
                <a:cs typeface="Arial" panose="020B0604020202020204" pitchFamily="34" charset="0"/>
              </a:rPr>
              <a:t>Klik på </a:t>
            </a:r>
            <a:r>
              <a:rPr lang="da-DK" sz="900" b="1" kern="1200" noProof="1">
                <a:solidFill>
                  <a:schemeClr val="tx1"/>
                </a:solidFill>
                <a:latin typeface="Arial" charset="0"/>
                <a:ea typeface="+mn-ea"/>
                <a:cs typeface="Arial" panose="020B0604020202020204" pitchFamily="34" charset="0"/>
              </a:rPr>
              <a:t>Vis</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Vælg </a:t>
            </a:r>
            <a:r>
              <a:rPr lang="da-DK" sz="900" b="1" kern="1200" noProof="1">
                <a:solidFill>
                  <a:schemeClr val="tx1"/>
                </a:solidFill>
                <a:latin typeface="Arial" charset="0"/>
                <a:ea typeface="+mn-ea"/>
                <a:cs typeface="Arial" panose="020B0604020202020204" pitchFamily="34" charset="0"/>
              </a:rPr>
              <a:t>Gitterlinjer</a:t>
            </a:r>
            <a:r>
              <a:rPr lang="da-DK" sz="900" b="0" kern="1200" noProof="1">
                <a:solidFill>
                  <a:schemeClr val="tx1"/>
                </a:solidFill>
                <a:latin typeface="Arial" charset="0"/>
                <a:ea typeface="+mn-ea"/>
                <a:cs typeface="Arial" panose="020B0604020202020204" pitchFamily="34" charset="0"/>
              </a:rPr>
              <a:t> og/eller </a:t>
            </a:r>
            <a:r>
              <a:rPr lang="da-DK" sz="900" b="1" kern="1200" noProof="1">
                <a:solidFill>
                  <a:schemeClr val="tx1"/>
                </a:solidFill>
                <a:latin typeface="Arial" charset="0"/>
                <a:ea typeface="+mn-ea"/>
                <a:cs typeface="Arial" panose="020B0604020202020204" pitchFamily="34" charset="0"/>
              </a:rPr>
              <a:t>Hjælpelinjer</a:t>
            </a:r>
          </a:p>
          <a:p>
            <a:pPr eaLnBrk="1" hangingPunct="1">
              <a:lnSpc>
                <a:spcPct val="90000"/>
              </a:lnSpc>
              <a:spcAft>
                <a:spcPts val="600"/>
              </a:spcAft>
              <a:defRPr/>
            </a:pPr>
            <a:r>
              <a:rPr lang="da-DK" sz="900" b="1" kern="1200" noProof="1">
                <a:solidFill>
                  <a:srgbClr val="DF6752"/>
                </a:solidFill>
                <a:latin typeface="Arial" charset="0"/>
                <a:ea typeface="+mn-ea"/>
                <a:cs typeface="Arial" panose="020B0604020202020204" pitchFamily="34" charset="0"/>
              </a:rPr>
              <a:t>Tip: </a:t>
            </a:r>
            <a:r>
              <a:rPr lang="da-DK" sz="900" b="0" kern="1200" noProof="1">
                <a:solidFill>
                  <a:srgbClr val="DF6752"/>
                </a:solidFill>
                <a:latin typeface="Arial" charset="0"/>
                <a:ea typeface="+mn-ea"/>
                <a:cs typeface="Arial" panose="020B0604020202020204" pitchFamily="34" charset="0"/>
              </a:rPr>
              <a:t>Tryk </a:t>
            </a:r>
            <a:r>
              <a:rPr lang="da-DK" sz="900" b="1" kern="1200" noProof="1">
                <a:solidFill>
                  <a:srgbClr val="DF6752"/>
                </a:solidFill>
                <a:latin typeface="Arial" charset="0"/>
                <a:ea typeface="+mn-ea"/>
                <a:cs typeface="Arial" panose="020B0604020202020204" pitchFamily="34" charset="0"/>
              </a:rPr>
              <a:t>Alt + F9</a:t>
            </a:r>
            <a:r>
              <a:rPr lang="da-DK" sz="900" b="0" kern="1200" noProof="1">
                <a:solidFill>
                  <a:srgbClr val="DF6752"/>
                </a:solidFill>
                <a:latin typeface="Arial" charset="0"/>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a:stretch>
            <a:fillRect/>
          </a:stretch>
        </p:blipFill>
        <p:spPr>
          <a:xfrm>
            <a:off x="11273427" y="2241762"/>
            <a:ext cx="368254" cy="393946"/>
          </a:xfrm>
          <a:prstGeom prst="rect">
            <a:avLst/>
          </a:prstGeom>
        </p:spPr>
      </p:pic>
      <p:pic>
        <p:nvPicPr>
          <p:cNvPr id="19" name="Billede 36"/>
          <p:cNvPicPr>
            <a:picLocks noChangeAspect="1"/>
          </p:cNvPicPr>
          <p:nvPr userDrawn="1"/>
        </p:nvPicPr>
        <p:blipFill>
          <a:blip r:embed="rId4"/>
          <a:stretch>
            <a:fillRect/>
          </a:stretch>
        </p:blipFill>
        <p:spPr>
          <a:xfrm>
            <a:off x="11265672" y="3658525"/>
            <a:ext cx="416717" cy="397335"/>
          </a:xfrm>
          <a:prstGeom prst="rect">
            <a:avLst/>
          </a:prstGeom>
        </p:spPr>
      </p:pic>
      <p:pic>
        <p:nvPicPr>
          <p:cNvPr id="21" name="Billede 39"/>
          <p:cNvPicPr>
            <a:picLocks noChangeAspect="1"/>
          </p:cNvPicPr>
          <p:nvPr userDrawn="1"/>
        </p:nvPicPr>
        <p:blipFill rotWithShape="1">
          <a:blip r:embed="rId5"/>
          <a:srcRect l="2931" r="60888"/>
          <a:stretch/>
        </p:blipFill>
        <p:spPr>
          <a:xfrm>
            <a:off x="5729521" y="2621888"/>
            <a:ext cx="319516" cy="568784"/>
          </a:xfrm>
          <a:prstGeom prst="rect">
            <a:avLst/>
          </a:prstGeom>
        </p:spPr>
      </p:pic>
      <p:sp>
        <p:nvSpPr>
          <p:cNvPr id="22" name="Rektangel 21"/>
          <p:cNvSpPr/>
          <p:nvPr userDrawn="1"/>
        </p:nvSpPr>
        <p:spPr>
          <a:xfrm>
            <a:off x="509551" y="510317"/>
            <a:ext cx="6096000" cy="1200329"/>
          </a:xfrm>
          <a:prstGeom prst="rect">
            <a:avLst/>
          </a:prstGeom>
        </p:spPr>
        <p:txBody>
          <a:bodyPr>
            <a:spAutoFit/>
          </a:bodyPr>
          <a:lstStyle/>
          <a:p>
            <a:r>
              <a:rPr lang="en-US" sz="3600" b="1" spc="300" dirty="0"/>
              <a:t>BRUGERGUIDE</a:t>
            </a:r>
            <a:br>
              <a:rPr lang="en-US" sz="3600" b="1" spc="300" dirty="0"/>
            </a:br>
            <a:endParaRPr lang="da-DK" sz="3600" b="1" spc="300" dirty="0"/>
          </a:p>
        </p:txBody>
      </p:sp>
    </p:spTree>
    <p:extLst>
      <p:ext uri="{BB962C8B-B14F-4D97-AF65-F5344CB8AC3E}">
        <p14:creationId xmlns:p14="http://schemas.microsoft.com/office/powerpoint/2010/main" val="3666039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 x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1">
                    <a:alpha val="70000"/>
                  </a:schemeClr>
                </a:solidFill>
              </a:defRPr>
            </a:lvl1pPr>
          </a:lstStyle>
          <a:p>
            <a:fld id="{D8D877B3-D348-4611-9BDB-C5374591D951}" type="slidenum">
              <a:rPr lang="en-US" smtClean="0"/>
              <a:pPr/>
              <a:t>‹nr.›</a:t>
            </a:fld>
            <a:endParaRPr lang="en-US" dirty="0"/>
          </a:p>
        </p:txBody>
      </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4" name="Gruppe 53"/>
          <p:cNvGrpSpPr/>
          <p:nvPr userDrawn="1"/>
        </p:nvGrpSpPr>
        <p:grpSpPr>
          <a:xfrm>
            <a:off x="4733281" y="657225"/>
            <a:ext cx="405154"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74"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5" name="Title 4"/>
          <p:cNvSpPr>
            <a:spLocks noGrp="1"/>
          </p:cNvSpPr>
          <p:nvPr>
            <p:ph type="title" hasCustomPrompt="1"/>
          </p:nvPr>
        </p:nvSpPr>
        <p:spPr>
          <a:xfrm>
            <a:off x="5324157" y="359273"/>
            <a:ext cx="4490445" cy="1621619"/>
          </a:xfrm>
        </p:spPr>
        <p:txBody>
          <a:bodyPr/>
          <a:lstStyle>
            <a:lvl1pPr>
              <a:defRPr sz="3600"/>
            </a:lvl1pPr>
          </a:lstStyle>
          <a:p>
            <a:r>
              <a:rPr lang="en-US"/>
              <a:t>KLIK HER FOR AT ÆNDRE TITEL</a:t>
            </a:r>
            <a:endParaRPr lang="en-US" dirty="0"/>
          </a:p>
        </p:txBody>
      </p:sp>
      <p:sp>
        <p:nvSpPr>
          <p:cNvPr id="76" name="Pladsholder til tekst 3"/>
          <p:cNvSpPr>
            <a:spLocks noGrp="1"/>
          </p:cNvSpPr>
          <p:nvPr>
            <p:ph type="body" sz="quarter" idx="12" hasCustomPrompt="1"/>
          </p:nvPr>
        </p:nvSpPr>
        <p:spPr>
          <a:xfrm>
            <a:off x="5324158"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1373375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87374" y="373446"/>
            <a:ext cx="4683125" cy="1471230"/>
          </a:xfrm>
        </p:spPr>
        <p:txBody>
          <a:bodyPr/>
          <a:lstStyle>
            <a:lvl1pPr>
              <a:defRPr sz="3600">
                <a:solidFill>
                  <a:schemeClr val="bg1"/>
                </a:solidFill>
              </a:defRPr>
            </a:lvl1pPr>
          </a:lstStyle>
          <a:p>
            <a:r>
              <a:rPr lang="en-US"/>
              <a:t>KLIK HER FOR AT ÆNDRE TITEL</a:t>
            </a:r>
            <a:endParaRPr lang="en-US" dirty="0"/>
          </a:p>
        </p:txBody>
      </p:sp>
      <p:grpSp>
        <p:nvGrpSpPr>
          <p:cNvPr id="31" name="Gruppe 30"/>
          <p:cNvGrpSpPr/>
          <p:nvPr userDrawn="1"/>
        </p:nvGrpSpPr>
        <p:grpSpPr>
          <a:xfrm>
            <a:off x="5466450" y="6027162"/>
            <a:ext cx="1272706" cy="669100"/>
            <a:chOff x="5387975" y="5659438"/>
            <a:chExt cx="1573213" cy="827087"/>
          </a:xfrm>
          <a:solidFill>
            <a:schemeClr val="bg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Tree>
    <p:extLst>
      <p:ext uri="{BB962C8B-B14F-4D97-AF65-F5344CB8AC3E}">
        <p14:creationId xmlns:p14="http://schemas.microsoft.com/office/powerpoint/2010/main" val="2247948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6" name="Title 4"/>
          <p:cNvSpPr>
            <a:spLocks noGrp="1"/>
          </p:cNvSpPr>
          <p:nvPr>
            <p:ph type="title" hasCustomPrompt="1"/>
          </p:nvPr>
        </p:nvSpPr>
        <p:spPr>
          <a:xfrm>
            <a:off x="587375" y="373446"/>
            <a:ext cx="4454526" cy="1471230"/>
          </a:xfrm>
        </p:spPr>
        <p:txBody>
          <a:bodyPr/>
          <a:lstStyle>
            <a:lvl1pPr>
              <a:defRPr sz="3600">
                <a:solidFill>
                  <a:schemeClr val="bg1"/>
                </a:solidFill>
              </a:defRPr>
            </a:lvl1pPr>
          </a:lstStyle>
          <a:p>
            <a:r>
              <a:rPr lang="en-US"/>
              <a:t>KLIK HER FOR AT ÆNDRE TITEL</a:t>
            </a:r>
            <a:endParaRPr lang="en-US" dirty="0"/>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3915933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å layout højre">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Pladsholder til tekst 3"/>
          <p:cNvSpPr>
            <a:spLocks noGrp="1"/>
          </p:cNvSpPr>
          <p:nvPr>
            <p:ph type="body" sz="quarter" idx="17" hasCustomPrompt="1"/>
          </p:nvPr>
        </p:nvSpPr>
        <p:spPr>
          <a:xfrm>
            <a:off x="8027662" y="2927417"/>
            <a:ext cx="3673420"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‹nr.›</a:t>
            </a:fld>
            <a:endParaRPr lang="en-US" dirty="0"/>
          </a:p>
        </p:txBody>
      </p:sp>
      <p:grpSp>
        <p:nvGrpSpPr>
          <p:cNvPr id="5" name="Gruppe 4"/>
          <p:cNvGrpSpPr/>
          <p:nvPr userDrawn="1"/>
        </p:nvGrpSpPr>
        <p:grpSpPr>
          <a:xfrm>
            <a:off x="7427914" y="1288619"/>
            <a:ext cx="405154"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53" name="Title 4"/>
          <p:cNvSpPr>
            <a:spLocks noGrp="1"/>
          </p:cNvSpPr>
          <p:nvPr>
            <p:ph type="title" hasCustomPrompt="1"/>
          </p:nvPr>
        </p:nvSpPr>
        <p:spPr>
          <a:xfrm>
            <a:off x="8027663" y="943460"/>
            <a:ext cx="3673419" cy="1860884"/>
          </a:xfrm>
        </p:spPr>
        <p:txBody>
          <a:bodyPr/>
          <a:lstStyle>
            <a:lvl1pPr>
              <a:defRPr sz="3600">
                <a:solidFill>
                  <a:schemeClr val="bg1"/>
                </a:solidFill>
              </a:defRPr>
            </a:lvl1pPr>
          </a:lstStyle>
          <a:p>
            <a:r>
              <a:rPr lang="en-US"/>
              <a:t>KLIK HER FOR AT ÆNDRE TITEL</a:t>
            </a:r>
            <a:endParaRPr lang="en-US" dirty="0"/>
          </a:p>
        </p:txBody>
      </p:sp>
    </p:spTree>
    <p:extLst>
      <p:ext uri="{BB962C8B-B14F-4D97-AF65-F5344CB8AC3E}">
        <p14:creationId xmlns:p14="http://schemas.microsoft.com/office/powerpoint/2010/main" val="3282601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AU_Forsid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7" y="2676495"/>
            <a:ext cx="7341129" cy="1036319"/>
          </a:xfrm>
          <a:solidFill>
            <a:schemeClr val="bg1"/>
          </a:solidFill>
        </p:spPr>
        <p:txBody>
          <a:bodyPr tIns="108000"/>
          <a:lstStyle>
            <a:lvl1pPr algn="ctr">
              <a:defRPr sz="2800" baseline="0">
                <a:solidFill>
                  <a:schemeClr val="tx1"/>
                </a:solidFill>
              </a:defRPr>
            </a:lvl1pPr>
          </a:lstStyle>
          <a:p>
            <a:r>
              <a:rPr lang="en-US" dirty="0"/>
              <a:t>AALBORG UNIVERSITY</a:t>
            </a:r>
            <a:br>
              <a:rPr lang="en-US" dirty="0"/>
            </a:br>
            <a:r>
              <a:rPr lang="en-US" dirty="0"/>
              <a:t>HEADLINE</a:t>
            </a:r>
          </a:p>
        </p:txBody>
      </p:sp>
      <p:sp>
        <p:nvSpPr>
          <p:cNvPr id="3" name="Pladsholder til tekst 2"/>
          <p:cNvSpPr>
            <a:spLocks noGrp="1"/>
          </p:cNvSpPr>
          <p:nvPr>
            <p:ph type="body" sz="quarter" idx="12" hasCustomPrompt="1"/>
          </p:nvPr>
        </p:nvSpPr>
        <p:spPr>
          <a:xfrm>
            <a:off x="2441577" y="3827463"/>
            <a:ext cx="7341129" cy="412750"/>
          </a:xfrm>
          <a:solidFill>
            <a:schemeClr val="bg1"/>
          </a:solidFill>
        </p:spPr>
        <p:txBody>
          <a:bodyPr>
            <a:noAutofit/>
          </a:bodyPr>
          <a:lstStyle>
            <a:lvl1pPr algn="ctr">
              <a:defRPr sz="1800" spc="300" baseline="0"/>
            </a:lvl1pPr>
          </a:lstStyle>
          <a:p>
            <a:pPr lvl="0"/>
            <a:r>
              <a:rPr lang="da-DK" dirty="0"/>
              <a:t>BY NAVN NAVNESEN</a:t>
            </a:r>
          </a:p>
        </p:txBody>
      </p:sp>
      <p:grpSp>
        <p:nvGrpSpPr>
          <p:cNvPr id="10" name="Gruppe 9"/>
          <p:cNvGrpSpPr/>
          <p:nvPr userDrawn="1"/>
        </p:nvGrpSpPr>
        <p:grpSpPr>
          <a:xfrm>
            <a:off x="5466449" y="6027162"/>
            <a:ext cx="1272707"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Tree>
    <p:extLst>
      <p:ext uri="{BB962C8B-B14F-4D97-AF65-F5344CB8AC3E}">
        <p14:creationId xmlns:p14="http://schemas.microsoft.com/office/powerpoint/2010/main" val="2072532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AU_Break">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7" y="2676495"/>
            <a:ext cx="7341129" cy="1036319"/>
          </a:xfrm>
          <a:solidFill>
            <a:schemeClr val="bg1"/>
          </a:solidFill>
        </p:spPr>
        <p:txBody>
          <a:bodyPr tIns="108000"/>
          <a:lstStyle>
            <a:lvl1pPr algn="ctr">
              <a:defRPr sz="2800" baseline="0">
                <a:solidFill>
                  <a:schemeClr val="tx1"/>
                </a:solidFill>
              </a:defRPr>
            </a:lvl1pPr>
          </a:lstStyle>
          <a:p>
            <a:r>
              <a:rPr lang="en-US" dirty="0"/>
              <a:t>BREAK</a:t>
            </a:r>
            <a:br>
              <a:rPr lang="en-US" dirty="0"/>
            </a:br>
            <a:r>
              <a:rPr lang="en-US" dirty="0"/>
              <a:t>HEADLINE</a:t>
            </a:r>
          </a:p>
        </p:txBody>
      </p:sp>
      <p:grpSp>
        <p:nvGrpSpPr>
          <p:cNvPr id="10" name="Gruppe 9"/>
          <p:cNvGrpSpPr/>
          <p:nvPr userDrawn="1"/>
        </p:nvGrpSpPr>
        <p:grpSpPr>
          <a:xfrm>
            <a:off x="5466449" y="6027162"/>
            <a:ext cx="1272707"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Tree>
    <p:extLst>
      <p:ext uri="{BB962C8B-B14F-4D97-AF65-F5344CB8AC3E}">
        <p14:creationId xmlns:p14="http://schemas.microsoft.com/office/powerpoint/2010/main" val="1691905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gsorden _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5" name="Title 4"/>
          <p:cNvSpPr>
            <a:spLocks noGrp="1"/>
          </p:cNvSpPr>
          <p:nvPr>
            <p:ph type="title" hasCustomPrompt="1"/>
          </p:nvPr>
        </p:nvSpPr>
        <p:spPr>
          <a:xfrm>
            <a:off x="587375" y="370292"/>
            <a:ext cx="5108575" cy="1474385"/>
          </a:xfrm>
        </p:spPr>
        <p:txBody>
          <a:bodyPr/>
          <a:lstStyle>
            <a:lvl1pPr>
              <a:defRPr sz="3600"/>
            </a:lvl1pPr>
          </a:lstStyle>
          <a:p>
            <a:r>
              <a:rPr lang="en-US" dirty="0"/>
              <a:t>CLICK TO EDIT TITLE</a:t>
            </a:r>
          </a:p>
        </p:txBody>
      </p:sp>
      <p:sp>
        <p:nvSpPr>
          <p:cNvPr id="13" name="Pladsholder til tekst 12"/>
          <p:cNvSpPr>
            <a:spLocks noGrp="1"/>
          </p:cNvSpPr>
          <p:nvPr>
            <p:ph type="body" sz="quarter" idx="13" hasCustomPrompt="1"/>
          </p:nvPr>
        </p:nvSpPr>
        <p:spPr>
          <a:xfrm>
            <a:off x="587375" y="2216152"/>
            <a:ext cx="5108575" cy="3419473"/>
          </a:xfrm>
        </p:spPr>
        <p:txBody>
          <a:bodyPr>
            <a:normAutofit/>
          </a:bodyPr>
          <a:lstStyle>
            <a:lvl2pPr marL="285750" indent="-285750">
              <a:lnSpc>
                <a:spcPct val="120000"/>
              </a:lnSpc>
              <a:spcBef>
                <a:spcPts val="1000"/>
              </a:spcBef>
              <a:buFontTx/>
              <a:buBlip>
                <a:blip r:embed="rId2"/>
              </a:buBlip>
              <a:defRPr sz="1600" baseline="0"/>
            </a:lvl2pPr>
          </a:lstStyle>
          <a:p>
            <a:pPr lvl="1"/>
            <a:r>
              <a:rPr lang="da-DK" dirty="0" err="1"/>
              <a:t>Insert</a:t>
            </a:r>
            <a:r>
              <a:rPr lang="da-DK" dirty="0"/>
              <a:t> </a:t>
            </a:r>
            <a:r>
              <a:rPr lang="da-DK" dirty="0" err="1"/>
              <a:t>text</a:t>
            </a:r>
            <a:endParaRPr lang="da-DK" dirty="0"/>
          </a:p>
        </p:txBody>
      </p:sp>
      <p:sp>
        <p:nvSpPr>
          <p:cNvPr id="6" name="Picture Placeholder 4"/>
          <p:cNvSpPr>
            <a:spLocks noGrp="1"/>
          </p:cNvSpPr>
          <p:nvPr>
            <p:ph type="pic" sz="quarter" idx="11" hasCustomPrompt="1"/>
          </p:nvPr>
        </p:nvSpPr>
        <p:spPr>
          <a:xfrm>
            <a:off x="6096001" y="2216151"/>
            <a:ext cx="5524500" cy="341947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3140006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3" name="Title 4"/>
          <p:cNvSpPr>
            <a:spLocks noGrp="1"/>
          </p:cNvSpPr>
          <p:nvPr>
            <p:ph type="title" hasCustomPrompt="1"/>
          </p:nvPr>
        </p:nvSpPr>
        <p:spPr>
          <a:xfrm>
            <a:off x="587375" y="370292"/>
            <a:ext cx="5108575" cy="1474385"/>
          </a:xfrm>
        </p:spPr>
        <p:txBody>
          <a:bodyPr/>
          <a:lstStyle>
            <a:lvl1pPr>
              <a:defRPr sz="3600"/>
            </a:lvl1pPr>
          </a:lstStyle>
          <a:p>
            <a:r>
              <a:rPr lang="en-US" dirty="0"/>
              <a:t>CLICK TO EDIT TITLE</a:t>
            </a:r>
          </a:p>
        </p:txBody>
      </p:sp>
    </p:spTree>
    <p:extLst>
      <p:ext uri="{BB962C8B-B14F-4D97-AF65-F5344CB8AC3E}">
        <p14:creationId xmlns:p14="http://schemas.microsoft.com/office/powerpoint/2010/main" val="2547121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grpSp>
        <p:nvGrpSpPr>
          <p:cNvPr id="30" name="Gruppe 29"/>
          <p:cNvGrpSpPr/>
          <p:nvPr userDrawn="1"/>
        </p:nvGrpSpPr>
        <p:grpSpPr>
          <a:xfrm>
            <a:off x="0" y="657225"/>
            <a:ext cx="405155"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sp>
        <p:nvSpPr>
          <p:cNvPr id="26" name="Title 4"/>
          <p:cNvSpPr>
            <a:spLocks noGrp="1"/>
          </p:cNvSpPr>
          <p:nvPr>
            <p:ph type="title" hasCustomPrompt="1"/>
          </p:nvPr>
        </p:nvSpPr>
        <p:spPr>
          <a:xfrm>
            <a:off x="587375" y="370766"/>
            <a:ext cx="4516439" cy="1473911"/>
          </a:xfrm>
        </p:spPr>
        <p:txBody>
          <a:bodyPr/>
          <a:lstStyle>
            <a:lvl1pPr>
              <a:defRPr sz="3600"/>
            </a:lvl1pPr>
          </a:lstStyle>
          <a:p>
            <a:r>
              <a:rPr lang="en-US" dirty="0"/>
              <a:t>CLICK TO EDIT TITLE</a:t>
            </a:r>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1"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p:nvPr>
        </p:nvSpPr>
        <p:spPr>
          <a:xfrm>
            <a:off x="587375" y="2065339"/>
            <a:ext cx="4516439" cy="3243263"/>
          </a:xfrm>
        </p:spPr>
        <p:txBody>
          <a:bodyPr/>
          <a:lstStyle>
            <a:lvl1pPr marL="285750" indent="-285750">
              <a:buFontTx/>
              <a:buBlip>
                <a:blip r:embed="rId3"/>
              </a:buBlip>
              <a:defRPr/>
            </a:lvl1pPr>
          </a:lstStyle>
          <a:p>
            <a:pPr lvl="0"/>
            <a:r>
              <a:rPr lang="da-DK" dirty="0"/>
              <a:t>Rediger typografien i masterens</a:t>
            </a:r>
          </a:p>
        </p:txBody>
      </p:sp>
    </p:spTree>
    <p:extLst>
      <p:ext uri="{BB962C8B-B14F-4D97-AF65-F5344CB8AC3E}">
        <p14:creationId xmlns:p14="http://schemas.microsoft.com/office/powerpoint/2010/main" val="3900708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gram_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6" y="367630"/>
            <a:ext cx="4886993" cy="1621619"/>
          </a:xfrm>
        </p:spPr>
        <p:txBody>
          <a:bodyPr/>
          <a:lstStyle>
            <a:lvl1pPr>
              <a:defRPr sz="3600"/>
            </a:lvl1pPr>
          </a:lstStyle>
          <a:p>
            <a:r>
              <a:rPr lang="en-US" dirty="0"/>
              <a:t>CLICK TO EDIT TITLE</a:t>
            </a:r>
          </a:p>
        </p:txBody>
      </p:sp>
      <p:sp>
        <p:nvSpPr>
          <p:cNvPr id="11" name="Pladsholder til diagram 10"/>
          <p:cNvSpPr>
            <a:spLocks noGrp="1"/>
          </p:cNvSpPr>
          <p:nvPr>
            <p:ph type="chart" sz="quarter" idx="12"/>
          </p:nvPr>
        </p:nvSpPr>
        <p:spPr>
          <a:xfrm>
            <a:off x="6096001" y="2262581"/>
            <a:ext cx="5524500" cy="3572737"/>
          </a:xfrm>
        </p:spPr>
        <p:txBody>
          <a:bodyPr/>
          <a:lstStyle/>
          <a:p>
            <a:endParaRPr lang="da-DK"/>
          </a:p>
        </p:txBody>
      </p:sp>
      <p:sp>
        <p:nvSpPr>
          <p:cNvPr id="13" name="Pladsholder til tekst 12"/>
          <p:cNvSpPr>
            <a:spLocks noGrp="1"/>
          </p:cNvSpPr>
          <p:nvPr>
            <p:ph type="body" sz="quarter" idx="13" hasCustomPrompt="1"/>
          </p:nvPr>
        </p:nvSpPr>
        <p:spPr>
          <a:xfrm>
            <a:off x="587375" y="2262581"/>
            <a:ext cx="4886992" cy="3572737"/>
          </a:xfrm>
        </p:spPr>
        <p:txBody>
          <a:bodyPr>
            <a:normAutofit/>
          </a:bodyPr>
          <a:lstStyle>
            <a:lvl2pPr marL="285750" indent="-285750">
              <a:buFontTx/>
              <a:buBlip>
                <a:blip r:embed="rId2"/>
              </a:buBlip>
              <a:defRPr sz="1600" baseline="0"/>
            </a:lvl2pPr>
          </a:lstStyle>
          <a:p>
            <a:pPr lvl="1"/>
            <a:r>
              <a:rPr lang="da-DK" dirty="0"/>
              <a:t>INSERT TEXT</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Tree>
    <p:extLst>
      <p:ext uri="{BB962C8B-B14F-4D97-AF65-F5344CB8AC3E}">
        <p14:creationId xmlns:p14="http://schemas.microsoft.com/office/powerpoint/2010/main" val="362845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AALBORG UNIVERSITET</a:t>
            </a:r>
            <a:br>
              <a:rPr lang="en-US"/>
            </a:br>
            <a:r>
              <a:rPr lang="en-US"/>
              <a:t>OVERSKRIFT</a:t>
            </a:r>
            <a:endParaRPr lang="en-US" dirty="0"/>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a:t>AF </a:t>
            </a:r>
            <a:r>
              <a:rPr lang="da-DK" dirty="0"/>
              <a:t>NAVN NAVNESEN</a:t>
            </a:r>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lede _ bund">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5" name="Title 4"/>
          <p:cNvSpPr>
            <a:spLocks noGrp="1"/>
          </p:cNvSpPr>
          <p:nvPr>
            <p:ph type="title" hasCustomPrompt="1"/>
          </p:nvPr>
        </p:nvSpPr>
        <p:spPr>
          <a:xfrm>
            <a:off x="587375" y="359275"/>
            <a:ext cx="4490445" cy="1621619"/>
          </a:xfrm>
        </p:spPr>
        <p:txBody>
          <a:bodyPr/>
          <a:lstStyle>
            <a:lvl1pPr>
              <a:defRPr sz="3600"/>
            </a:lvl1pPr>
          </a:lstStyle>
          <a:p>
            <a:r>
              <a:rPr lang="en-US" dirty="0"/>
              <a:t>CLICK TO EDIT TITLE</a:t>
            </a:r>
          </a:p>
        </p:txBody>
      </p:sp>
      <p:sp>
        <p:nvSpPr>
          <p:cNvPr id="4" name="Pladsholder til tekst 3"/>
          <p:cNvSpPr>
            <a:spLocks noGrp="1"/>
          </p:cNvSpPr>
          <p:nvPr>
            <p:ph type="body" sz="quarter" idx="12" hasCustomPrompt="1"/>
          </p:nvPr>
        </p:nvSpPr>
        <p:spPr>
          <a:xfrm>
            <a:off x="587376" y="2143360"/>
            <a:ext cx="4490445" cy="3752115"/>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91381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å layout - Billede højre">
    <p:spTree>
      <p:nvGrpSpPr>
        <p:cNvPr id="1" name=""/>
        <p:cNvGrpSpPr/>
        <p:nvPr/>
      </p:nvGrpSpPr>
      <p:grpSpPr>
        <a:xfrm>
          <a:off x="0" y="0"/>
          <a:ext cx="0" cy="0"/>
          <a:chOff x="0" y="0"/>
          <a:chExt cx="0" cy="0"/>
        </a:xfrm>
      </p:grpSpPr>
      <p:sp>
        <p:nvSpPr>
          <p:cNvPr id="7" name="Rectangle 6"/>
          <p:cNvSpPr/>
          <p:nvPr userDrawn="1"/>
        </p:nvSpPr>
        <p:spPr>
          <a:xfrm>
            <a:off x="1"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30"/>
            <a:endParaRPr lang="en-US" sz="1800">
              <a:solidFill>
                <a:srgbClr val="FFFFFF"/>
              </a:solidFill>
            </a:endParaRPr>
          </a:p>
        </p:txBody>
      </p:sp>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5" name="Picture Placeholder 4"/>
          <p:cNvSpPr>
            <a:spLocks noGrp="1"/>
          </p:cNvSpPr>
          <p:nvPr>
            <p:ph type="pic" sz="quarter" idx="11" hasCustomPrompt="1"/>
          </p:nvPr>
        </p:nvSpPr>
        <p:spPr>
          <a:xfrm>
            <a:off x="7427914"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87375" y="373446"/>
            <a:ext cx="4683125" cy="1471230"/>
          </a:xfrm>
        </p:spPr>
        <p:txBody>
          <a:bodyPr/>
          <a:lstStyle>
            <a:lvl1pPr>
              <a:defRPr sz="3600">
                <a:solidFill>
                  <a:schemeClr val="bg1"/>
                </a:solidFill>
              </a:defRPr>
            </a:lvl1pPr>
          </a:lstStyle>
          <a:p>
            <a:r>
              <a:rPr lang="en-US" dirty="0"/>
              <a:t>CLICK TO EDIT TITLE</a:t>
            </a:r>
          </a:p>
        </p:txBody>
      </p:sp>
      <p:grpSp>
        <p:nvGrpSpPr>
          <p:cNvPr id="31" name="Gruppe 30"/>
          <p:cNvGrpSpPr/>
          <p:nvPr userDrawn="1"/>
        </p:nvGrpSpPr>
        <p:grpSpPr>
          <a:xfrm>
            <a:off x="5466449" y="6027162"/>
            <a:ext cx="1272707" cy="669100"/>
            <a:chOff x="5387975" y="5659438"/>
            <a:chExt cx="1573213" cy="827087"/>
          </a:xfrm>
          <a:solidFill>
            <a:schemeClr val="bg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
        <p:nvSpPr>
          <p:cNvPr id="4" name="Pladsholder til tekst 3"/>
          <p:cNvSpPr>
            <a:spLocks noGrp="1"/>
          </p:cNvSpPr>
          <p:nvPr>
            <p:ph type="body" sz="quarter" idx="12" hasCustomPrompt="1"/>
          </p:nvPr>
        </p:nvSpPr>
        <p:spPr>
          <a:xfrm>
            <a:off x="583406" y="2101810"/>
            <a:ext cx="4687095"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grpSp>
        <p:nvGrpSpPr>
          <p:cNvPr id="2" name="Gruppe 1"/>
          <p:cNvGrpSpPr/>
          <p:nvPr userDrawn="1"/>
        </p:nvGrpSpPr>
        <p:grpSpPr>
          <a:xfrm>
            <a:off x="-3503" y="657225"/>
            <a:ext cx="405155"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grpSp>
    </p:spTree>
    <p:extLst>
      <p:ext uri="{BB962C8B-B14F-4D97-AF65-F5344CB8AC3E}">
        <p14:creationId xmlns:p14="http://schemas.microsoft.com/office/powerpoint/2010/main" val="2893269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Blå layout - Billede højre">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30"/>
            <a:endParaRPr lang="en-US" sz="1800">
              <a:solidFill>
                <a:srgbClr val="FFFFFF"/>
              </a:solidFill>
            </a:endParaRPr>
          </a:p>
        </p:txBody>
      </p:sp>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6" name="Title 4"/>
          <p:cNvSpPr>
            <a:spLocks noGrp="1"/>
          </p:cNvSpPr>
          <p:nvPr>
            <p:ph type="title" hasCustomPrompt="1"/>
          </p:nvPr>
        </p:nvSpPr>
        <p:spPr>
          <a:xfrm>
            <a:off x="587375" y="373446"/>
            <a:ext cx="4454527" cy="1471230"/>
          </a:xfrm>
        </p:spPr>
        <p:txBody>
          <a:bodyPr/>
          <a:lstStyle>
            <a:lvl1pPr>
              <a:defRPr sz="3600">
                <a:solidFill>
                  <a:schemeClr val="bg1"/>
                </a:solidFill>
              </a:defRPr>
            </a:lvl1pPr>
          </a:lstStyle>
          <a:p>
            <a:r>
              <a:rPr lang="en-US" dirty="0"/>
              <a:t>CLICK TO EDIT TITLE</a:t>
            </a:r>
          </a:p>
        </p:txBody>
      </p:sp>
      <p:grpSp>
        <p:nvGrpSpPr>
          <p:cNvPr id="31" name="Gruppe 30"/>
          <p:cNvGrpSpPr/>
          <p:nvPr userDrawn="1"/>
        </p:nvGrpSpPr>
        <p:grpSpPr>
          <a:xfrm>
            <a:off x="5466449" y="6027162"/>
            <a:ext cx="1272707"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
        <p:nvSpPr>
          <p:cNvPr id="4" name="Pladsholder til tekst 3"/>
          <p:cNvSpPr>
            <a:spLocks noGrp="1"/>
          </p:cNvSpPr>
          <p:nvPr>
            <p:ph type="body" sz="quarter" idx="12" hasCustomPrompt="1"/>
          </p:nvPr>
        </p:nvSpPr>
        <p:spPr>
          <a:xfrm>
            <a:off x="583407" y="2101811"/>
            <a:ext cx="4458495" cy="3600491"/>
          </a:xfrm>
        </p:spPr>
        <p:txBody>
          <a:bodyPr/>
          <a:lstStyle>
            <a:lvl1pPr marL="285750" indent="-285750">
              <a:buFontTx/>
              <a:buBlip>
                <a:blip r:embed="rId2"/>
              </a:buBlip>
              <a:defRPr baseline="0">
                <a:solidFill>
                  <a:schemeClr val="bg1"/>
                </a:solidFill>
              </a:defRPr>
            </a:lvl1pPr>
            <a:lvl2pPr marL="536575" indent="-285750">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a:p>
            <a:pPr lvl="1"/>
            <a:endParaRPr lang="da-DK" dirty="0"/>
          </a:p>
        </p:txBody>
      </p:sp>
      <p:grpSp>
        <p:nvGrpSpPr>
          <p:cNvPr id="2" name="Gruppe 1"/>
          <p:cNvGrpSpPr/>
          <p:nvPr userDrawn="1"/>
        </p:nvGrpSpPr>
        <p:grpSpPr>
          <a:xfrm>
            <a:off x="-3503" y="657225"/>
            <a:ext cx="405155"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grpSp>
      <p:sp>
        <p:nvSpPr>
          <p:cNvPr id="75" name="Picture Placeholder 4"/>
          <p:cNvSpPr>
            <a:spLocks noGrp="1"/>
          </p:cNvSpPr>
          <p:nvPr>
            <p:ph type="pic" sz="quarter" idx="11" hasCustomPrompt="1"/>
          </p:nvPr>
        </p:nvSpPr>
        <p:spPr>
          <a:xfrm>
            <a:off x="5270501"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4200490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5" name="Picture Placeholder 4"/>
          <p:cNvSpPr>
            <a:spLocks noGrp="1"/>
          </p:cNvSpPr>
          <p:nvPr>
            <p:ph type="pic" sz="quarter" idx="11" hasCustomPrompt="1"/>
          </p:nvPr>
        </p:nvSpPr>
        <p:spPr>
          <a:xfrm>
            <a:off x="-2" y="0"/>
            <a:ext cx="7427915"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8031880" y="957755"/>
            <a:ext cx="3588621" cy="1272251"/>
          </a:xfrm>
        </p:spPr>
        <p:txBody>
          <a:bodyPr/>
          <a:lstStyle>
            <a:lvl1pPr>
              <a:defRPr sz="3600"/>
            </a:lvl1pPr>
          </a:lstStyle>
          <a:p>
            <a:r>
              <a:rPr lang="en-US" dirty="0"/>
              <a:t>CLICK TO EDIT TITLE</a:t>
            </a:r>
          </a:p>
        </p:txBody>
      </p:sp>
      <p:sp>
        <p:nvSpPr>
          <p:cNvPr id="7" name="Pladsholder til tekst 3"/>
          <p:cNvSpPr>
            <a:spLocks noGrp="1"/>
          </p:cNvSpPr>
          <p:nvPr>
            <p:ph type="body" sz="quarter" idx="12" hasCustomPrompt="1"/>
          </p:nvPr>
        </p:nvSpPr>
        <p:spPr>
          <a:xfrm>
            <a:off x="8031880" y="2584598"/>
            <a:ext cx="3588621" cy="3500008"/>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grpSp>
        <p:nvGrpSpPr>
          <p:cNvPr id="8" name="Gruppe 7"/>
          <p:cNvGrpSpPr/>
          <p:nvPr userDrawn="1"/>
        </p:nvGrpSpPr>
        <p:grpSpPr>
          <a:xfrm>
            <a:off x="7427913" y="1288619"/>
            <a:ext cx="405155"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spTree>
    <p:extLst>
      <p:ext uri="{BB962C8B-B14F-4D97-AF65-F5344CB8AC3E}">
        <p14:creationId xmlns:p14="http://schemas.microsoft.com/office/powerpoint/2010/main" val="3022967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9" name="Picture Placeholder 4"/>
          <p:cNvSpPr>
            <a:spLocks noGrp="1"/>
          </p:cNvSpPr>
          <p:nvPr>
            <p:ph type="pic" sz="quarter" idx="14" hasCustomPrompt="1"/>
          </p:nvPr>
        </p:nvSpPr>
        <p:spPr>
          <a:xfrm>
            <a:off x="7427914"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5" y="357950"/>
            <a:ext cx="4229100"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6"/>
            <a:ext cx="4229100" cy="3575409"/>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4"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099250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Helt 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grpSp>
        <p:nvGrpSpPr>
          <p:cNvPr id="5" name="Gruppe 4"/>
          <p:cNvGrpSpPr/>
          <p:nvPr userDrawn="1"/>
        </p:nvGrpSpPr>
        <p:grpSpPr>
          <a:xfrm>
            <a:off x="-3503" y="657225"/>
            <a:ext cx="405155" cy="1182460"/>
            <a:chOff x="320675" y="2816225"/>
            <a:chExt cx="350838" cy="1023938"/>
          </a:xfrm>
          <a:solidFill>
            <a:schemeClr val="tx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sp>
        <p:nvSpPr>
          <p:cNvPr id="25" name="Title 4"/>
          <p:cNvSpPr>
            <a:spLocks noGrp="1"/>
          </p:cNvSpPr>
          <p:nvPr>
            <p:ph type="title" hasCustomPrompt="1"/>
          </p:nvPr>
        </p:nvSpPr>
        <p:spPr>
          <a:xfrm>
            <a:off x="587375" y="357950"/>
            <a:ext cx="4229100" cy="1486727"/>
          </a:xfrm>
        </p:spPr>
        <p:txBody>
          <a:bodyPr/>
          <a:lstStyle>
            <a:lvl1pPr>
              <a:defRPr sz="3600"/>
            </a:lvl1pPr>
          </a:lstStyle>
          <a:p>
            <a:r>
              <a:rPr lang="en-US" dirty="0"/>
              <a:t>CLICK TO EDIT TITLE</a:t>
            </a:r>
          </a:p>
        </p:txBody>
      </p:sp>
    </p:spTree>
    <p:extLst>
      <p:ext uri="{BB962C8B-B14F-4D97-AF65-F5344CB8AC3E}">
        <p14:creationId xmlns:p14="http://schemas.microsoft.com/office/powerpoint/2010/main" val="3825341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Helt blank">
    <p:spTree>
      <p:nvGrpSpPr>
        <p:cNvPr id="1" name=""/>
        <p:cNvGrpSpPr/>
        <p:nvPr/>
      </p:nvGrpSpPr>
      <p:grpSpPr>
        <a:xfrm>
          <a:off x="0" y="0"/>
          <a:ext cx="0" cy="0"/>
          <a:chOff x="0" y="0"/>
          <a:chExt cx="0" cy="0"/>
        </a:xfrm>
      </p:grpSpPr>
      <p:sp>
        <p:nvSpPr>
          <p:cNvPr id="26" name="Rectangle 6"/>
          <p:cNvSpPr/>
          <p:nvPr userDrawn="1"/>
        </p:nvSpPr>
        <p:spPr>
          <a:xfrm>
            <a:off x="7427914"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30"/>
            <a:endParaRPr lang="en-US" sz="1800">
              <a:solidFill>
                <a:srgbClr val="FFFFFF"/>
              </a:solidFill>
            </a:endParaRPr>
          </a:p>
        </p:txBody>
      </p:sp>
      <p:sp>
        <p:nvSpPr>
          <p:cNvPr id="28" name="Pladsholder til tekst 3"/>
          <p:cNvSpPr>
            <a:spLocks noGrp="1"/>
          </p:cNvSpPr>
          <p:nvPr>
            <p:ph type="body" sz="quarter" idx="17" hasCustomPrompt="1"/>
          </p:nvPr>
        </p:nvSpPr>
        <p:spPr>
          <a:xfrm>
            <a:off x="8027662" y="2804344"/>
            <a:ext cx="3592839"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solidFill>
                  <a:srgbClr val="FFFFFF">
                    <a:alpha val="70000"/>
                  </a:srgbClr>
                </a:solidFill>
              </a:rPr>
              <a:pPr/>
              <a:t>‹nr.›</a:t>
            </a:fld>
            <a:endParaRPr lang="en-US" dirty="0">
              <a:solidFill>
                <a:srgbClr val="FFFFFF">
                  <a:alpha val="70000"/>
                </a:srgbClr>
              </a:solidFill>
            </a:endParaRPr>
          </a:p>
        </p:txBody>
      </p:sp>
      <p:grpSp>
        <p:nvGrpSpPr>
          <p:cNvPr id="5" name="Gruppe 4"/>
          <p:cNvGrpSpPr/>
          <p:nvPr userDrawn="1"/>
        </p:nvGrpSpPr>
        <p:grpSpPr>
          <a:xfrm>
            <a:off x="7427913" y="1288619"/>
            <a:ext cx="405155"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29" name="Gruppe 28"/>
          <p:cNvGrpSpPr/>
          <p:nvPr userDrawn="1"/>
        </p:nvGrpSpPr>
        <p:grpSpPr>
          <a:xfrm>
            <a:off x="5466449" y="6027162"/>
            <a:ext cx="1272707"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
        <p:nvSpPr>
          <p:cNvPr id="53" name="Title 4"/>
          <p:cNvSpPr>
            <a:spLocks noGrp="1"/>
          </p:cNvSpPr>
          <p:nvPr>
            <p:ph type="title" hasCustomPrompt="1"/>
          </p:nvPr>
        </p:nvSpPr>
        <p:spPr>
          <a:xfrm>
            <a:off x="8027665" y="943462"/>
            <a:ext cx="3592836" cy="1621619"/>
          </a:xfrm>
        </p:spPr>
        <p:txBody>
          <a:bodyPr/>
          <a:lstStyle>
            <a:lvl1pP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765233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750" b="1" baseline="0"/>
            </a:lvl1pPr>
          </a:lstStyle>
          <a:p>
            <a:r>
              <a:rPr lang="en-US" dirty="0"/>
              <a:t>Drag &amp; Drop Image</a:t>
            </a:r>
          </a:p>
        </p:txBody>
      </p:sp>
      <p:sp>
        <p:nvSpPr>
          <p:cNvPr id="5" name="Title 4"/>
          <p:cNvSpPr>
            <a:spLocks noGrp="1"/>
          </p:cNvSpPr>
          <p:nvPr>
            <p:ph type="title" hasCustomPrompt="1"/>
          </p:nvPr>
        </p:nvSpPr>
        <p:spPr>
          <a:xfrm>
            <a:off x="2441577" y="2676495"/>
            <a:ext cx="7341129" cy="1036319"/>
          </a:xfrm>
          <a:solidFill>
            <a:schemeClr val="bg1"/>
          </a:solidFill>
        </p:spPr>
        <p:txBody>
          <a:bodyPr tIns="108000"/>
          <a:lstStyle>
            <a:lvl1pPr algn="ctr">
              <a:defRPr sz="2100" baseline="0">
                <a:solidFill>
                  <a:schemeClr val="tx1"/>
                </a:solidFill>
              </a:defRPr>
            </a:lvl1pPr>
          </a:lstStyle>
          <a:p>
            <a:r>
              <a:rPr lang="en-US"/>
              <a:t>AALBORG UNIVERSITET</a:t>
            </a:r>
            <a:br>
              <a:rPr lang="en-US"/>
            </a:br>
            <a:r>
              <a:rPr lang="en-US"/>
              <a:t>OVERSKRIFT</a:t>
            </a:r>
            <a:endParaRPr lang="en-US" dirty="0"/>
          </a:p>
        </p:txBody>
      </p:sp>
      <p:sp>
        <p:nvSpPr>
          <p:cNvPr id="3" name="Pladsholder til tekst 2"/>
          <p:cNvSpPr>
            <a:spLocks noGrp="1"/>
          </p:cNvSpPr>
          <p:nvPr>
            <p:ph type="body" sz="quarter" idx="12" hasCustomPrompt="1"/>
          </p:nvPr>
        </p:nvSpPr>
        <p:spPr>
          <a:xfrm>
            <a:off x="2441577" y="3827463"/>
            <a:ext cx="7341129" cy="412750"/>
          </a:xfrm>
          <a:solidFill>
            <a:schemeClr val="bg1"/>
          </a:solidFill>
        </p:spPr>
        <p:txBody>
          <a:bodyPr>
            <a:noAutofit/>
          </a:bodyPr>
          <a:lstStyle>
            <a:lvl1pPr marL="0" indent="0" algn="ctr">
              <a:buFontTx/>
              <a:buNone/>
              <a:defRPr sz="1350" spc="225" baseline="0"/>
            </a:lvl1pPr>
          </a:lstStyle>
          <a:p>
            <a:pPr lvl="0"/>
            <a:r>
              <a:rPr lang="da-DK"/>
              <a:t>AF </a:t>
            </a:r>
            <a:r>
              <a:rPr lang="da-DK" dirty="0"/>
              <a:t>NAVN NAVNESEN</a:t>
            </a:r>
          </a:p>
        </p:txBody>
      </p:sp>
      <p:grpSp>
        <p:nvGrpSpPr>
          <p:cNvPr id="10" name="Gruppe 9"/>
          <p:cNvGrpSpPr/>
          <p:nvPr userDrawn="1"/>
        </p:nvGrpSpPr>
        <p:grpSpPr>
          <a:xfrm>
            <a:off x="5466449" y="6027162"/>
            <a:ext cx="1272707"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grpSp>
      </p:grpSp>
    </p:spTree>
    <p:extLst>
      <p:ext uri="{BB962C8B-B14F-4D97-AF65-F5344CB8AC3E}">
        <p14:creationId xmlns:p14="http://schemas.microsoft.com/office/powerpoint/2010/main" val="25926649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75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3" name="Title 4"/>
          <p:cNvSpPr>
            <a:spLocks noGrp="1"/>
          </p:cNvSpPr>
          <p:nvPr>
            <p:ph type="title" hasCustomPrompt="1"/>
          </p:nvPr>
        </p:nvSpPr>
        <p:spPr>
          <a:xfrm>
            <a:off x="587375" y="370292"/>
            <a:ext cx="5149879" cy="1474385"/>
          </a:xfrm>
        </p:spPr>
        <p:txBody>
          <a:bodyPr/>
          <a:lstStyle>
            <a:lvl1pPr>
              <a:defRPr sz="2700" baseline="0"/>
            </a:lvl1pPr>
          </a:lstStyle>
          <a:p>
            <a:r>
              <a:rPr lang="en-US"/>
              <a:t>KLIK HER FOR AT ÆNDRE TITEL</a:t>
            </a:r>
            <a:endParaRPr lang="en-US" dirty="0"/>
          </a:p>
        </p:txBody>
      </p:sp>
      <p:sp>
        <p:nvSpPr>
          <p:cNvPr id="5" name="Pladsholder til tekst 10"/>
          <p:cNvSpPr>
            <a:spLocks noGrp="1"/>
          </p:cNvSpPr>
          <p:nvPr>
            <p:ph type="body" sz="quarter" idx="12" hasCustomPrompt="1"/>
          </p:nvPr>
        </p:nvSpPr>
        <p:spPr>
          <a:xfrm>
            <a:off x="587375" y="2065337"/>
            <a:ext cx="10620095" cy="3704284"/>
          </a:xfrm>
        </p:spPr>
        <p:txBody>
          <a:bodyPr/>
          <a:lstStyle>
            <a:lvl1pPr marL="214313" indent="-214313">
              <a:buFontTx/>
              <a:buBlip>
                <a:blip r:embed="rId2"/>
              </a:buBlip>
              <a:defRPr/>
            </a:lvl1pPr>
          </a:lstStyle>
          <a:p>
            <a:pPr lvl="0"/>
            <a:r>
              <a:rPr lang="da-DK"/>
              <a:t>Indsæt bullets</a:t>
            </a:r>
            <a:endParaRPr lang="da-DK" dirty="0"/>
          </a:p>
        </p:txBody>
      </p:sp>
    </p:spTree>
    <p:extLst>
      <p:ext uri="{BB962C8B-B14F-4D97-AF65-F5344CB8AC3E}">
        <p14:creationId xmlns:p14="http://schemas.microsoft.com/office/powerpoint/2010/main" val="27941796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verskrift og indhold/tekst">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da-DK" noProof="0"/>
              <a:t>Klik for at redigere i master</a:t>
            </a:r>
            <a:endParaRPr lang="da-DK" noProof="0" dirty="0"/>
          </a:p>
        </p:txBody>
      </p:sp>
      <p:sp>
        <p:nvSpPr>
          <p:cNvPr id="10" name="Subtitle 2"/>
          <p:cNvSpPr>
            <a:spLocks noGrp="1"/>
          </p:cNvSpPr>
          <p:nvPr>
            <p:ph type="subTitle" idx="13"/>
          </p:nvPr>
        </p:nvSpPr>
        <p:spPr>
          <a:xfrm>
            <a:off x="576467" y="748627"/>
            <a:ext cx="11028081" cy="700612"/>
          </a:xfrm>
        </p:spPr>
        <p:txBody>
          <a:bodyPr>
            <a:normAutofit/>
          </a:bodyPr>
          <a:lstStyle>
            <a:lvl1pPr marL="0" indent="0" algn="l">
              <a:lnSpc>
                <a:spcPct val="90000"/>
              </a:lnSpc>
              <a:spcBef>
                <a:spcPts val="0"/>
              </a:spcBef>
              <a:buNone/>
              <a:defRPr sz="2400" i="1">
                <a:solidFill>
                  <a:schemeClr val="tx1"/>
                </a:solidFill>
                <a:latin typeface="+mn-lt"/>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r>
              <a:rPr lang="da-DK" noProof="0"/>
              <a:t>Klik for at redigere i master</a:t>
            </a:r>
            <a:endParaRPr lang="da-DK" noProof="0" dirty="0"/>
          </a:p>
        </p:txBody>
      </p:sp>
      <p:sp>
        <p:nvSpPr>
          <p:cNvPr id="3" name="Content Placeholder 3"/>
          <p:cNvSpPr>
            <a:spLocks noGrp="1"/>
          </p:cNvSpPr>
          <p:nvPr>
            <p:ph idx="1" hasCustomPrompt="1"/>
          </p:nvPr>
        </p:nvSpPr>
        <p:spPr>
          <a:xfrm>
            <a:off x="585864" y="1591895"/>
            <a:ext cx="11018684" cy="4428793"/>
          </a:xfrm>
          <a:noFill/>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Text Placeholder 4"/>
          <p:cNvSpPr>
            <a:spLocks noGrp="1"/>
          </p:cNvSpPr>
          <p:nvPr>
            <p:ph type="body" sz="quarter" idx="14" hasCustomPrompt="1"/>
          </p:nvPr>
        </p:nvSpPr>
        <p:spPr>
          <a:xfrm>
            <a:off x="586671" y="6287497"/>
            <a:ext cx="5400572" cy="505722"/>
          </a:xfrm>
        </p:spPr>
        <p:txBody>
          <a:bodyPr tIns="0"/>
          <a:lstStyle>
            <a:lvl1pPr marL="0" indent="0">
              <a:lnSpc>
                <a:spcPct val="90000"/>
              </a:lnSpc>
              <a:spcBef>
                <a:spcPts val="0"/>
              </a:spcBef>
              <a:buFontTx/>
              <a:buNone/>
              <a:defRPr sz="950" i="1"/>
            </a:lvl1pPr>
            <a:lvl2pPr marL="0" indent="-107978">
              <a:lnSpc>
                <a:spcPct val="90000"/>
              </a:lnSpc>
              <a:spcBef>
                <a:spcPts val="0"/>
              </a:spcBef>
              <a:defRPr sz="950" i="1"/>
            </a:lvl2pPr>
            <a:lvl3pPr>
              <a:defRPr sz="950"/>
            </a:lvl3pPr>
            <a:lvl4pPr>
              <a:defRPr sz="950"/>
            </a:lvl4pPr>
            <a:lvl5pPr>
              <a:defRPr sz="950"/>
            </a:lvl5pPr>
          </a:lstStyle>
          <a:p>
            <a:pPr lvl="0"/>
            <a:r>
              <a:rPr lang="da-DK" dirty="0"/>
              <a:t>Indsæt noter eller anden tekst</a:t>
            </a:r>
          </a:p>
          <a:p>
            <a:pPr lvl="1"/>
            <a:r>
              <a:rPr lang="da-DK" dirty="0"/>
              <a:t>Second </a:t>
            </a:r>
            <a:r>
              <a:rPr lang="da-DK" dirty="0" err="1"/>
              <a:t>level</a:t>
            </a:r>
            <a:endParaRPr lang="da-DK" dirty="0"/>
          </a:p>
        </p:txBody>
      </p:sp>
      <p:sp>
        <p:nvSpPr>
          <p:cNvPr id="24" name="AutoShape 4"/>
          <p:cNvSpPr>
            <a:spLocks/>
          </p:cNvSpPr>
          <p:nvPr userDrawn="1"/>
        </p:nvSpPr>
        <p:spPr bwMode="gray">
          <a:xfrm>
            <a:off x="-2222007" y="1890198"/>
            <a:ext cx="2115388" cy="350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09">
              <a:tabLst>
                <a:tab pos="177764" algn="l"/>
              </a:tabLst>
            </a:pPr>
            <a:r>
              <a:rPr lang="da-DK" sz="1000" b="1" noProof="1">
                <a:solidFill>
                  <a:srgbClr val="212121"/>
                </a:solidFill>
                <a:latin typeface="+mn-lt"/>
                <a:cs typeface="Arial" pitchFamily="34" charset="0"/>
              </a:rPr>
              <a:t>Primær og sekundær farver</a:t>
            </a:r>
            <a:br>
              <a:rPr lang="da-DK" sz="1000" b="1" noProof="1">
                <a:solidFill>
                  <a:srgbClr val="212121"/>
                </a:solidFill>
                <a:latin typeface="+mn-lt"/>
                <a:cs typeface="Arial" pitchFamily="34" charset="0"/>
              </a:rPr>
            </a:br>
            <a:r>
              <a:rPr lang="da-DK" sz="1000" b="0" noProof="1">
                <a:solidFill>
                  <a:srgbClr val="212121"/>
                </a:solidFill>
                <a:latin typeface="+mn-lt"/>
                <a:cs typeface="Arial" pitchFamily="34" charset="0"/>
              </a:rPr>
              <a:t>Bruges til grafer/tabeller osv.</a:t>
            </a:r>
          </a:p>
          <a:p>
            <a:pPr algn="r" defTabSz="457109">
              <a:tabLst>
                <a:tab pos="177764" algn="l"/>
              </a:tabLst>
            </a:pPr>
            <a:r>
              <a:rPr lang="da-DK" sz="1000" b="0" baseline="0" noProof="1">
                <a:solidFill>
                  <a:srgbClr val="212121"/>
                </a:solidFill>
                <a:latin typeface="+mn-lt"/>
                <a:cs typeface="Arial" pitchFamily="34" charset="0"/>
              </a:rPr>
              <a:t>Alternativt kan vælges én farve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og dennes nuancer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(placeret lodret under)</a:t>
            </a: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800" b="0" baseline="0" noProof="1">
              <a:solidFill>
                <a:srgbClr val="212121"/>
              </a:solidFill>
              <a:latin typeface="+mn-lt"/>
              <a:cs typeface="Arial" pitchFamily="34" charset="0"/>
            </a:endParaRPr>
          </a:p>
          <a:p>
            <a:pPr algn="r" defTabSz="457109">
              <a:tabLst>
                <a:tab pos="177764" algn="l"/>
              </a:tabLst>
            </a:pPr>
            <a:r>
              <a:rPr lang="da-DK" sz="1000" b="1" baseline="0" noProof="1">
                <a:solidFill>
                  <a:srgbClr val="212121"/>
                </a:solidFill>
                <a:latin typeface="+mn-lt"/>
                <a:cs typeface="Arial" pitchFamily="34" charset="0"/>
              </a:rPr>
              <a:t>Custom Colors = </a:t>
            </a:r>
            <a:br>
              <a:rPr lang="da-DK" sz="1000" b="1" baseline="0" noProof="1">
                <a:solidFill>
                  <a:srgbClr val="212121"/>
                </a:solidFill>
                <a:latin typeface="+mn-lt"/>
                <a:cs typeface="Arial" pitchFamily="34" charset="0"/>
              </a:rPr>
            </a:br>
            <a:r>
              <a:rPr lang="da-DK" sz="1000" b="1" baseline="0" noProof="1">
                <a:solidFill>
                  <a:srgbClr val="212121"/>
                </a:solidFill>
                <a:latin typeface="+mn-lt"/>
                <a:cs typeface="Arial" pitchFamily="34" charset="0"/>
              </a:rPr>
              <a:t>Sub brand farver</a:t>
            </a:r>
          </a:p>
          <a:p>
            <a:pPr algn="r" defTabSz="457109">
              <a:tabLst>
                <a:tab pos="177764" algn="l"/>
              </a:tabLst>
            </a:pPr>
            <a:r>
              <a:rPr lang="da-DK" sz="1000" b="0" baseline="0" noProof="1">
                <a:solidFill>
                  <a:srgbClr val="212121"/>
                </a:solidFill>
                <a:latin typeface="+mn-lt"/>
                <a:cs typeface="Arial" pitchFamily="34" charset="0"/>
              </a:rPr>
              <a:t>Hold musen over en farve</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 så ser du navnet</a:t>
            </a:r>
          </a:p>
        </p:txBody>
      </p:sp>
      <p:sp>
        <p:nvSpPr>
          <p:cNvPr id="2" name="Date Placeholder 1"/>
          <p:cNvSpPr>
            <a:spLocks noGrp="1"/>
          </p:cNvSpPr>
          <p:nvPr>
            <p:ph type="dt" sz="half" idx="15"/>
          </p:nvPr>
        </p:nvSpPr>
        <p:spPr>
          <a:xfrm>
            <a:off x="6203171" y="6449302"/>
            <a:ext cx="4286691" cy="153394"/>
          </a:xfrm>
          <a:prstGeom prst="rect">
            <a:avLst/>
          </a:prstGeom>
        </p:spPr>
        <p:txBody>
          <a:bodyPr/>
          <a:lstStyle/>
          <a:p>
            <a:endParaRPr lang="da-DK" dirty="0"/>
          </a:p>
        </p:txBody>
      </p:sp>
      <p:sp>
        <p:nvSpPr>
          <p:cNvPr id="4" name="Footer Placeholder 3"/>
          <p:cNvSpPr>
            <a:spLocks noGrp="1"/>
          </p:cNvSpPr>
          <p:nvPr>
            <p:ph type="ftr" sz="quarter" idx="16"/>
          </p:nvPr>
        </p:nvSpPr>
        <p:spPr>
          <a:xfrm>
            <a:off x="6203169" y="6284145"/>
            <a:ext cx="4286643" cy="158823"/>
          </a:xfrm>
          <a:prstGeom prst="rect">
            <a:avLst/>
          </a:prstGeom>
        </p:spPr>
        <p:txBody>
          <a:bodyPr/>
          <a:lstStyle/>
          <a:p>
            <a:endParaRPr lang="da-DK" dirty="0"/>
          </a:p>
        </p:txBody>
      </p:sp>
      <p:sp>
        <p:nvSpPr>
          <p:cNvPr id="6" name="Slide Number Placeholder 5"/>
          <p:cNvSpPr>
            <a:spLocks noGrp="1"/>
          </p:cNvSpPr>
          <p:nvPr>
            <p:ph type="sldNum" sz="quarter" idx="17"/>
          </p:nvPr>
        </p:nvSpPr>
        <p:spPr/>
        <p:txBody>
          <a:bodyPr/>
          <a:lstStyle/>
          <a:p>
            <a:fld id="{7D761E79-81F5-44BE-8D66-C04B1AD4A1ED}" type="slidenum">
              <a:rPr lang="da-DK" smtClean="0"/>
              <a:pPr/>
              <a:t>‹nr.›</a:t>
            </a:fld>
            <a:endParaRPr lang="da-DK" dirty="0"/>
          </a:p>
        </p:txBody>
      </p:sp>
      <p:sp>
        <p:nvSpPr>
          <p:cNvPr id="15" name="TextBox 17"/>
          <p:cNvSpPr txBox="1">
            <a:spLocks noChangeArrowheads="1"/>
          </p:cNvSpPr>
          <p:nvPr userDrawn="1"/>
        </p:nvSpPr>
        <p:spPr bwMode="auto">
          <a:xfrm>
            <a:off x="-2370447" y="5939646"/>
            <a:ext cx="2281535" cy="92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a:solidFill>
                  <a:srgbClr val="212121"/>
                </a:solidFill>
                <a:latin typeface="+mn-lt"/>
              </a:rPr>
              <a:t>Indsæt sidefod</a:t>
            </a:r>
          </a:p>
          <a:p>
            <a:pPr algn="r" eaLnBrk="1" hangingPunct="1">
              <a:spcBef>
                <a:spcPct val="0"/>
              </a:spcBef>
              <a:buFontTx/>
              <a:buNone/>
            </a:pPr>
            <a:r>
              <a:rPr lang="da-DK" altLang="da-DK" sz="1000" dirty="0">
                <a:solidFill>
                  <a:srgbClr val="212121"/>
                </a:solidFill>
                <a:latin typeface="+mn-lt"/>
              </a:rPr>
              <a:t>1. Vælg </a:t>
            </a:r>
            <a:r>
              <a:rPr lang="da-DK" altLang="da-DK" sz="1000" b="1" dirty="0">
                <a:solidFill>
                  <a:srgbClr val="212121"/>
                </a:solidFill>
                <a:latin typeface="+mn-lt"/>
              </a:rPr>
              <a:t>’Indsæt’</a:t>
            </a:r>
            <a:r>
              <a:rPr lang="da-DK" altLang="da-DK" sz="1000" dirty="0">
                <a:solidFill>
                  <a:srgbClr val="212121"/>
                </a:solidFill>
                <a:latin typeface="+mn-lt"/>
              </a:rPr>
              <a:t> i topmenuen</a:t>
            </a:r>
          </a:p>
          <a:p>
            <a:pPr algn="r" eaLnBrk="1" hangingPunct="1">
              <a:spcBef>
                <a:spcPct val="0"/>
              </a:spcBef>
              <a:buFontTx/>
              <a:buNone/>
            </a:pPr>
            <a:r>
              <a:rPr lang="da-DK" altLang="da-DK" sz="1000" dirty="0">
                <a:solidFill>
                  <a:srgbClr val="212121"/>
                </a:solidFill>
                <a:latin typeface="+mn-lt"/>
              </a:rPr>
              <a:t>2. Vælg </a:t>
            </a:r>
            <a:r>
              <a:rPr lang="da-DK" altLang="da-DK" sz="1000" b="1" dirty="0">
                <a:solidFill>
                  <a:srgbClr val="212121"/>
                </a:solidFill>
                <a:latin typeface="+mn-lt"/>
              </a:rPr>
              <a:t>’Sidehoved og Sidefod’</a:t>
            </a:r>
          </a:p>
          <a:p>
            <a:pPr algn="r" eaLnBrk="1" hangingPunct="1">
              <a:spcBef>
                <a:spcPct val="0"/>
              </a:spcBef>
              <a:buFontTx/>
              <a:buNone/>
            </a:pPr>
            <a:r>
              <a:rPr lang="da-DK" altLang="da-DK" sz="1000" dirty="0">
                <a:solidFill>
                  <a:srgbClr val="212121"/>
                </a:solidFill>
                <a:latin typeface="+mn-lt"/>
              </a:rPr>
              <a:t>3. Skriv titel på præsentation </a:t>
            </a:r>
            <a:br>
              <a:rPr lang="da-DK" altLang="da-DK" sz="1000" dirty="0">
                <a:solidFill>
                  <a:srgbClr val="212121"/>
                </a:solidFill>
                <a:latin typeface="+mn-lt"/>
              </a:rPr>
            </a:br>
            <a:r>
              <a:rPr lang="da-DK" altLang="da-DK" sz="1000" dirty="0">
                <a:solidFill>
                  <a:srgbClr val="212121"/>
                </a:solidFill>
                <a:latin typeface="+mn-lt"/>
              </a:rPr>
              <a:t>ind i tekstfeltet Sidefod</a:t>
            </a:r>
          </a:p>
          <a:p>
            <a:pPr algn="r" eaLnBrk="1" hangingPunct="1">
              <a:spcBef>
                <a:spcPct val="0"/>
              </a:spcBef>
              <a:buFontTx/>
              <a:buNone/>
            </a:pPr>
            <a:r>
              <a:rPr lang="da-DK" altLang="da-DK" sz="1000" dirty="0">
                <a:solidFill>
                  <a:srgbClr val="212121"/>
                </a:solidFill>
                <a:latin typeface="+mn-lt"/>
              </a:rPr>
              <a:t>4. Tryk </a:t>
            </a:r>
            <a:r>
              <a:rPr lang="da-DK" altLang="da-DK" sz="1000" b="1" dirty="0">
                <a:solidFill>
                  <a:srgbClr val="212121"/>
                </a:solidFill>
                <a:latin typeface="+mn-lt"/>
              </a:rPr>
              <a:t>’Anvend på alle’</a:t>
            </a:r>
          </a:p>
        </p:txBody>
      </p:sp>
      <p:grpSp>
        <p:nvGrpSpPr>
          <p:cNvPr id="16" name="Group 15"/>
          <p:cNvGrpSpPr/>
          <p:nvPr userDrawn="1"/>
        </p:nvGrpSpPr>
        <p:grpSpPr>
          <a:xfrm>
            <a:off x="-1747308" y="2758408"/>
            <a:ext cx="1678958" cy="1890241"/>
            <a:chOff x="-1747081" y="2759046"/>
            <a:chExt cx="1678739" cy="1890679"/>
          </a:xfrm>
        </p:grpSpPr>
        <p:pic>
          <p:nvPicPr>
            <p:cNvPr id="17"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785"/>
            <a:stretch/>
          </p:blipFill>
          <p:spPr bwMode="auto">
            <a:xfrm>
              <a:off x="-1725692" y="2759046"/>
              <a:ext cx="1657350" cy="1890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ounded Rectangle 17"/>
            <p:cNvSpPr/>
            <p:nvPr userDrawn="1"/>
          </p:nvSpPr>
          <p:spPr>
            <a:xfrm>
              <a:off x="-1747081" y="4339272"/>
              <a:ext cx="1657350" cy="300625"/>
            </a:xfrm>
            <a:prstGeom prst="roundRect">
              <a:avLst>
                <a:gd name="adj" fmla="val 12500"/>
              </a:avLst>
            </a:prstGeom>
            <a:solidFill>
              <a:srgbClr val="FFFFFF">
                <a:alpha val="58039"/>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da-DK" sz="2100" dirty="0" err="1"/>
            </a:p>
          </p:txBody>
        </p:sp>
        <p:cxnSp>
          <p:nvCxnSpPr>
            <p:cNvPr id="19" name="Straight Connector 18"/>
            <p:cNvCxnSpPr/>
            <p:nvPr userDrawn="1"/>
          </p:nvCxnSpPr>
          <p:spPr>
            <a:xfrm>
              <a:off x="-1747081" y="4356223"/>
              <a:ext cx="1640610" cy="27114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H="1">
              <a:off x="-1747080" y="4356223"/>
              <a:ext cx="1657351" cy="27741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870003" y="4177552"/>
              <a:ext cx="107559" cy="109198"/>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sp>
          <p:nvSpPr>
            <p:cNvPr id="26" name="Rectangle 25"/>
            <p:cNvSpPr/>
            <p:nvPr userDrawn="1"/>
          </p:nvSpPr>
          <p:spPr>
            <a:xfrm>
              <a:off x="-712271" y="4175331"/>
              <a:ext cx="107559" cy="109198"/>
            </a:xfrm>
            <a:prstGeom prst="rect">
              <a:avLst/>
            </a:prstGeom>
            <a:solidFill>
              <a:srgbClr val="0069F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grpSp>
    </p:spTree>
    <p:extLst>
      <p:ext uri="{BB962C8B-B14F-4D97-AF65-F5344CB8AC3E}">
        <p14:creationId xmlns:p14="http://schemas.microsoft.com/office/powerpoint/2010/main" val="3324583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PAUSE</a:t>
            </a:r>
            <a:br>
              <a:rPr lang="en-US"/>
            </a:br>
            <a:r>
              <a:rPr lang="en-US"/>
              <a:t>OVERSKRIFT</a:t>
            </a:r>
            <a:endParaRPr lang="en-US" dirty="0"/>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3553502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orside med billedbaggrund">
    <p:spTree>
      <p:nvGrpSpPr>
        <p:cNvPr id="1" name=""/>
        <p:cNvGrpSpPr/>
        <p:nvPr/>
      </p:nvGrpSpPr>
      <p:grpSpPr>
        <a:xfrm>
          <a:off x="0" y="0"/>
          <a:ext cx="0" cy="0"/>
          <a:chOff x="0" y="0"/>
          <a:chExt cx="0" cy="0"/>
        </a:xfrm>
      </p:grpSpPr>
      <p:sp>
        <p:nvSpPr>
          <p:cNvPr id="2" name="Title 1"/>
          <p:cNvSpPr>
            <a:spLocks noGrp="1"/>
          </p:cNvSpPr>
          <p:nvPr>
            <p:ph type="ctrTitle"/>
          </p:nvPr>
        </p:nvSpPr>
        <p:spPr>
          <a:xfrm>
            <a:off x="820655" y="389400"/>
            <a:ext cx="8018043" cy="1470025"/>
          </a:xfrm>
        </p:spPr>
        <p:txBody>
          <a:bodyPr/>
          <a:lstStyle>
            <a:lvl1pPr>
              <a:lnSpc>
                <a:spcPct val="80000"/>
              </a:lnSpc>
              <a:defRPr sz="4999">
                <a:solidFill>
                  <a:schemeClr val="bg1"/>
                </a:solidFill>
                <a:latin typeface="+mj-lt"/>
              </a:defRPr>
            </a:lvl1pPr>
          </a:lstStyle>
          <a:p>
            <a:r>
              <a:rPr lang="da-DK" noProof="0"/>
              <a:t>Klik for at redigere i master</a:t>
            </a:r>
            <a:endParaRPr lang="da-DK" noProof="0" dirty="0"/>
          </a:p>
        </p:txBody>
      </p:sp>
      <p:sp>
        <p:nvSpPr>
          <p:cNvPr id="3" name="Subtitle 2"/>
          <p:cNvSpPr>
            <a:spLocks noGrp="1"/>
          </p:cNvSpPr>
          <p:nvPr>
            <p:ph type="subTitle" idx="1"/>
          </p:nvPr>
        </p:nvSpPr>
        <p:spPr>
          <a:xfrm>
            <a:off x="820655" y="1859425"/>
            <a:ext cx="8018043" cy="624725"/>
          </a:xfrm>
        </p:spPr>
        <p:txBody>
          <a:bodyPr>
            <a:normAutofit/>
          </a:bodyPr>
          <a:lstStyle>
            <a:lvl1pPr marL="0" indent="0" algn="l">
              <a:lnSpc>
                <a:spcPct val="85000"/>
              </a:lnSpc>
              <a:spcBef>
                <a:spcPts val="0"/>
              </a:spcBef>
              <a:buNone/>
              <a:defRPr sz="2999" i="1">
                <a:solidFill>
                  <a:schemeClr val="bg1"/>
                </a:solidFill>
                <a:latin typeface="+mn-lt"/>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r>
              <a:rPr lang="da-DK" noProof="0"/>
              <a:t>Klik for at redigere i master</a:t>
            </a:r>
            <a:endParaRPr lang="da-DK" noProof="0" dirty="0"/>
          </a:p>
        </p:txBody>
      </p:sp>
      <p:sp>
        <p:nvSpPr>
          <p:cNvPr id="20" name="Text Placeholder 3"/>
          <p:cNvSpPr>
            <a:spLocks noGrp="1"/>
          </p:cNvSpPr>
          <p:nvPr>
            <p:ph type="body" sz="quarter" idx="17" hasCustomPrompt="1"/>
          </p:nvPr>
        </p:nvSpPr>
        <p:spPr>
          <a:xfrm>
            <a:off x="820656" y="2484150"/>
            <a:ext cx="8019912" cy="356153"/>
          </a:xfrm>
        </p:spPr>
        <p:txBody>
          <a:bodyPr anchor="b" anchorCtr="0">
            <a:normAutofit/>
          </a:bodyPr>
          <a:lstStyle>
            <a:lvl1pPr marL="0" indent="0">
              <a:buFontTx/>
              <a:buNone/>
              <a:defRPr sz="1100" i="1">
                <a:solidFill>
                  <a:schemeClr val="bg1"/>
                </a:solidFill>
                <a:latin typeface="+mn-lt"/>
              </a:defRPr>
            </a:lvl1pPr>
          </a:lstStyle>
          <a:p>
            <a:pPr lvl="0"/>
            <a:r>
              <a:rPr lang="da-DK" noProof="0" dirty="0"/>
              <a:t>Klik, og tilføj dato </a:t>
            </a:r>
          </a:p>
        </p:txBody>
      </p:sp>
      <p:sp>
        <p:nvSpPr>
          <p:cNvPr id="19" name="Text Placeholder 4"/>
          <p:cNvSpPr>
            <a:spLocks noGrp="1"/>
          </p:cNvSpPr>
          <p:nvPr>
            <p:ph type="body" sz="quarter" idx="16" hasCustomPrompt="1"/>
          </p:nvPr>
        </p:nvSpPr>
        <p:spPr>
          <a:xfrm>
            <a:off x="820656" y="2840302"/>
            <a:ext cx="8019912" cy="408720"/>
          </a:xfrm>
        </p:spPr>
        <p:txBody>
          <a:bodyPr>
            <a:normAutofit/>
          </a:bodyPr>
          <a:lstStyle>
            <a:lvl1pPr marL="0" indent="0">
              <a:buFontTx/>
              <a:buNone/>
              <a:defRPr sz="1100" i="1">
                <a:solidFill>
                  <a:schemeClr val="bg1"/>
                </a:solidFill>
                <a:latin typeface="+mn-lt"/>
              </a:defRPr>
            </a:lvl1pPr>
          </a:lstStyle>
          <a:p>
            <a:pPr lvl="0"/>
            <a:r>
              <a:rPr lang="da-DK" noProof="0" dirty="0"/>
              <a:t>Klik, og tilføj placering</a:t>
            </a:r>
          </a:p>
        </p:txBody>
      </p:sp>
      <p:sp>
        <p:nvSpPr>
          <p:cNvPr id="13" name="Text Placeholder 12"/>
          <p:cNvSpPr>
            <a:spLocks noGrp="1"/>
          </p:cNvSpPr>
          <p:nvPr>
            <p:ph type="body" sz="quarter" idx="15"/>
          </p:nvPr>
        </p:nvSpPr>
        <p:spPr>
          <a:xfrm>
            <a:off x="8433111" y="1279292"/>
            <a:ext cx="3755289" cy="5564312"/>
          </a:xfrm>
          <a:blipFill>
            <a:blip r:embed="rId2"/>
            <a:stretch>
              <a:fillRect/>
            </a:stretch>
          </a:blipFill>
        </p:spPr>
        <p:txBody>
          <a:bodyPr anchor="b" anchorCtr="0">
            <a:normAutofit/>
          </a:bodyPr>
          <a:lstStyle>
            <a:lvl1pPr marL="0" indent="0">
              <a:buFontTx/>
              <a:buNone/>
              <a:defRPr sz="100">
                <a:solidFill>
                  <a:schemeClr val="bg1"/>
                </a:solidFill>
              </a:defRPr>
            </a:lvl1pPr>
            <a:lvl2pPr marL="269946" indent="0">
              <a:buFontTx/>
              <a:buNone/>
              <a:defRPr/>
            </a:lvl2pPr>
            <a:lvl3pPr marL="539892" indent="0">
              <a:buFontTx/>
              <a:buNone/>
              <a:defRPr/>
            </a:lvl3pPr>
            <a:lvl4pPr marL="809838" indent="0">
              <a:buFontTx/>
              <a:buNone/>
              <a:defRPr/>
            </a:lvl4pPr>
            <a:lvl5pPr marL="1079784" indent="0">
              <a:buFontTx/>
              <a:buNone/>
              <a:defRPr/>
            </a:lvl5pPr>
          </a:lstStyle>
          <a:p>
            <a:pPr lvl="0"/>
            <a:r>
              <a:rPr lang="da-DK" noProof="1"/>
              <a:t>Klik for at redigere i master</a:t>
            </a:r>
          </a:p>
        </p:txBody>
      </p:sp>
      <p:sp>
        <p:nvSpPr>
          <p:cNvPr id="11" name="AutoShape 4"/>
          <p:cNvSpPr>
            <a:spLocks/>
          </p:cNvSpPr>
          <p:nvPr userDrawn="1"/>
        </p:nvSpPr>
        <p:spPr bwMode="gray">
          <a:xfrm>
            <a:off x="-1429816" y="0"/>
            <a:ext cx="1342492" cy="107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09">
              <a:tabLst>
                <a:tab pos="177764" algn="l"/>
              </a:tabLst>
            </a:pPr>
            <a:br>
              <a:rPr lang="da-DK" sz="1000" b="1" noProof="1">
                <a:solidFill>
                  <a:srgbClr val="212121"/>
                </a:solidFill>
                <a:cs typeface="Arial" pitchFamily="34" charset="0"/>
              </a:rPr>
            </a:br>
            <a:r>
              <a:rPr lang="da-DK" sz="1000" b="1" noProof="1">
                <a:solidFill>
                  <a:srgbClr val="212121"/>
                </a:solidFill>
                <a:cs typeface="Arial" pitchFamily="34" charset="0"/>
              </a:rPr>
              <a:t>Indsæt billede </a:t>
            </a:r>
            <a:br>
              <a:rPr lang="da-DK" sz="1000" b="1" noProof="1">
                <a:solidFill>
                  <a:srgbClr val="212121"/>
                </a:solidFill>
                <a:cs typeface="Arial" pitchFamily="34" charset="0"/>
              </a:rPr>
            </a:br>
            <a:r>
              <a:rPr lang="da-DK" sz="1000" b="0" noProof="1">
                <a:solidFill>
                  <a:srgbClr val="212121"/>
                </a:solidFill>
                <a:cs typeface="Arial" pitchFamily="34" charset="0"/>
              </a:rPr>
              <a:t>Klik på </a:t>
            </a:r>
            <a:br>
              <a:rPr lang="da-DK" sz="1000" b="0" noProof="1">
                <a:solidFill>
                  <a:srgbClr val="212121"/>
                </a:solidFill>
                <a:cs typeface="Arial" pitchFamily="34" charset="0"/>
              </a:rPr>
            </a:br>
            <a:r>
              <a:rPr lang="da-DK" sz="1000" b="0" noProof="1">
                <a:solidFill>
                  <a:srgbClr val="212121"/>
                </a:solidFill>
                <a:cs typeface="Arial" pitchFamily="34" charset="0"/>
              </a:rPr>
              <a:t>Indsæt</a:t>
            </a:r>
            <a:r>
              <a:rPr lang="da-DK" sz="1000" b="0" baseline="0" noProof="1">
                <a:solidFill>
                  <a:srgbClr val="212121"/>
                </a:solidFill>
                <a:cs typeface="Arial" pitchFamily="34" charset="0"/>
              </a:rPr>
              <a:t> billede-ikonet</a:t>
            </a:r>
            <a:br>
              <a:rPr lang="da-DK" sz="1000" b="0" baseline="0" noProof="1">
                <a:solidFill>
                  <a:srgbClr val="212121"/>
                </a:solidFill>
                <a:cs typeface="Arial" pitchFamily="34" charset="0"/>
              </a:rPr>
            </a:br>
            <a:r>
              <a:rPr lang="da-DK" sz="1000" b="0" baseline="0" noProof="1">
                <a:solidFill>
                  <a:srgbClr val="212121"/>
                </a:solidFill>
                <a:cs typeface="Arial" pitchFamily="34" charset="0"/>
              </a:rPr>
              <a:t>Højre klik på billedet og placér bagest </a:t>
            </a:r>
            <a:r>
              <a:rPr lang="da-DK" sz="1000" b="0" baseline="0" noProof="1">
                <a:solidFill>
                  <a:srgbClr val="212121"/>
                </a:solidFill>
                <a:latin typeface="Arial" panose="020B0604020202020204" pitchFamily="34" charset="0"/>
                <a:cs typeface="Arial" pitchFamily="34" charset="0"/>
              </a:rPr>
              <a:t>hvis</a:t>
            </a:r>
            <a:r>
              <a:rPr lang="da-DK" sz="1000" b="0" baseline="0" noProof="1">
                <a:solidFill>
                  <a:srgbClr val="212121"/>
                </a:solidFill>
                <a:cs typeface="Arial" pitchFamily="34" charset="0"/>
              </a:rPr>
              <a:t> tekstfelter ‘forsvinder’</a:t>
            </a:r>
          </a:p>
        </p:txBody>
      </p:sp>
      <p:sp>
        <p:nvSpPr>
          <p:cNvPr id="12" name="TextBox 17"/>
          <p:cNvSpPr txBox="1">
            <a:spLocks noChangeArrowheads="1"/>
          </p:cNvSpPr>
          <p:nvPr userDrawn="1"/>
        </p:nvSpPr>
        <p:spPr bwMode="auto">
          <a:xfrm>
            <a:off x="-2370447" y="1537068"/>
            <a:ext cx="2281535" cy="123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indent="0" algn="r" defTabSz="1088284" rtl="0" eaLnBrk="1" fontAlgn="auto" latinLnBrk="0" hangingPunct="1">
              <a:lnSpc>
                <a:spcPct val="100000"/>
              </a:lnSpc>
              <a:spcBef>
                <a:spcPts val="0"/>
              </a:spcBef>
              <a:spcAft>
                <a:spcPts val="0"/>
              </a:spcAft>
              <a:buClrTx/>
              <a:buSzTx/>
              <a:buFontTx/>
              <a:buNone/>
              <a:tabLst/>
              <a:defRPr/>
            </a:pPr>
            <a:r>
              <a:rPr lang="da-DK" sz="1000" b="1" baseline="0" noProof="1">
                <a:solidFill>
                  <a:srgbClr val="212121"/>
                </a:solidFill>
                <a:latin typeface="+mn-lt"/>
                <a:cs typeface="Arial" pitchFamily="34" charset="0"/>
              </a:rPr>
              <a:t>Skalér og flyt fokus</a:t>
            </a:r>
            <a:br>
              <a:rPr lang="da-DK" sz="1000" b="1"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Klik på billedet</a:t>
            </a:r>
          </a:p>
          <a:p>
            <a:pPr marL="0" marR="0" indent="0" algn="r" defTabSz="1088284" rtl="0" eaLnBrk="1" fontAlgn="auto" latinLnBrk="0" hangingPunct="1">
              <a:lnSpc>
                <a:spcPct val="100000"/>
              </a:lnSpc>
              <a:spcBef>
                <a:spcPts val="0"/>
              </a:spcBef>
              <a:spcAft>
                <a:spcPts val="0"/>
              </a:spcAft>
              <a:buClrTx/>
              <a:buSzTx/>
              <a:buFontTx/>
              <a:buNone/>
              <a:tabLst/>
              <a:defRPr/>
            </a:pPr>
            <a:r>
              <a:rPr lang="da-DK" sz="1000" b="0" baseline="0" noProof="1">
                <a:solidFill>
                  <a:srgbClr val="212121"/>
                </a:solidFill>
                <a:latin typeface="+mn-lt"/>
                <a:cs typeface="Arial" pitchFamily="34" charset="0"/>
              </a:rPr>
              <a:t>Klik på ‘Beskær’ værktøjet</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Hold Shift-tasten nede ved skalering,  og træk i billedets hjørner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Flyt fokus i billedet ved at sætte musen på billedet og trække det rundt indenfor billedepladsholderens areal</a:t>
            </a:r>
            <a:endParaRPr lang="da-DK" sz="1000" b="0" dirty="0">
              <a:solidFill>
                <a:srgbClr val="212121"/>
              </a:solidFill>
              <a:latin typeface="+mn-lt"/>
            </a:endParaRPr>
          </a:p>
        </p:txBody>
      </p:sp>
      <p:grpSp>
        <p:nvGrpSpPr>
          <p:cNvPr id="14" name="Group 13"/>
          <p:cNvGrpSpPr/>
          <p:nvPr userDrawn="1"/>
        </p:nvGrpSpPr>
        <p:grpSpPr>
          <a:xfrm>
            <a:off x="-842610" y="2817074"/>
            <a:ext cx="743047" cy="1175695"/>
            <a:chOff x="-831850" y="2801655"/>
            <a:chExt cx="742950" cy="1175967"/>
          </a:xfrm>
        </p:grpSpPr>
        <p:pic>
          <p:nvPicPr>
            <p:cNvPr id="1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0475" y="3196572"/>
              <a:ext cx="47625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1850" y="2801655"/>
              <a:ext cx="74295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3585360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 og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i master</a:t>
            </a:r>
            <a:endParaRPr lang="da-DK" noProof="0" dirty="0"/>
          </a:p>
        </p:txBody>
      </p:sp>
      <p:sp>
        <p:nvSpPr>
          <p:cNvPr id="15" name="Subtitle 2"/>
          <p:cNvSpPr>
            <a:spLocks noGrp="1"/>
          </p:cNvSpPr>
          <p:nvPr>
            <p:ph type="subTitle" idx="13"/>
          </p:nvPr>
        </p:nvSpPr>
        <p:spPr>
          <a:xfrm>
            <a:off x="576467" y="748627"/>
            <a:ext cx="11028081" cy="700612"/>
          </a:xfrm>
        </p:spPr>
        <p:txBody>
          <a:bodyPr>
            <a:normAutofit/>
          </a:bodyPr>
          <a:lstStyle>
            <a:lvl1pPr marL="0" indent="0" algn="l">
              <a:lnSpc>
                <a:spcPct val="90000"/>
              </a:lnSpc>
              <a:spcBef>
                <a:spcPts val="0"/>
              </a:spcBef>
              <a:buNone/>
              <a:defRPr sz="2400" i="1">
                <a:solidFill>
                  <a:schemeClr val="tx1"/>
                </a:solidFill>
                <a:latin typeface="+mn-lt"/>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r>
              <a:rPr lang="da-DK" noProof="0"/>
              <a:t>Klik for at redigere i master</a:t>
            </a:r>
            <a:endParaRPr lang="da-DK" noProof="0" dirty="0"/>
          </a:p>
        </p:txBody>
      </p:sp>
      <p:sp>
        <p:nvSpPr>
          <p:cNvPr id="8" name="Text Placeholder 3"/>
          <p:cNvSpPr>
            <a:spLocks noGrp="1"/>
          </p:cNvSpPr>
          <p:nvPr>
            <p:ph type="body" sz="quarter" idx="14"/>
          </p:nvPr>
        </p:nvSpPr>
        <p:spPr>
          <a:xfrm>
            <a:off x="586670" y="1591895"/>
            <a:ext cx="5400571" cy="4428099"/>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3" name="Content Placeholder 4"/>
          <p:cNvSpPr>
            <a:spLocks noGrp="1"/>
          </p:cNvSpPr>
          <p:nvPr>
            <p:ph idx="1" hasCustomPrompt="1"/>
          </p:nvPr>
        </p:nvSpPr>
        <p:spPr>
          <a:xfrm>
            <a:off x="6203171" y="1591895"/>
            <a:ext cx="5401377" cy="4428099"/>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7" name="Text Placeholder 5"/>
          <p:cNvSpPr>
            <a:spLocks noGrp="1"/>
          </p:cNvSpPr>
          <p:nvPr>
            <p:ph type="body" sz="quarter" idx="19" hasCustomPrompt="1"/>
          </p:nvPr>
        </p:nvSpPr>
        <p:spPr>
          <a:xfrm>
            <a:off x="586670" y="6287497"/>
            <a:ext cx="5400573" cy="505722"/>
          </a:xfrm>
        </p:spPr>
        <p:txBody>
          <a:bodyPr tIns="0"/>
          <a:lstStyle>
            <a:lvl1pPr marL="0" indent="0">
              <a:lnSpc>
                <a:spcPct val="90000"/>
              </a:lnSpc>
              <a:spcBef>
                <a:spcPts val="0"/>
              </a:spcBef>
              <a:buFontTx/>
              <a:buNone/>
              <a:defRPr sz="950" i="1"/>
            </a:lvl1pPr>
            <a:lvl2pPr marL="0" indent="-107978">
              <a:lnSpc>
                <a:spcPct val="90000"/>
              </a:lnSpc>
              <a:spcBef>
                <a:spcPts val="0"/>
              </a:spcBef>
              <a:defRPr sz="950" i="1"/>
            </a:lvl2pPr>
            <a:lvl3pPr>
              <a:defRPr sz="950"/>
            </a:lvl3pPr>
            <a:lvl4pPr>
              <a:defRPr sz="950"/>
            </a:lvl4pPr>
            <a:lvl5pPr>
              <a:defRPr sz="950"/>
            </a:lvl5pPr>
          </a:lstStyle>
          <a:p>
            <a:pPr lvl="0"/>
            <a:r>
              <a:rPr lang="da-DK" dirty="0"/>
              <a:t>Indsæt noter eller anden tekst</a:t>
            </a:r>
          </a:p>
          <a:p>
            <a:pPr lvl="1"/>
            <a:r>
              <a:rPr lang="da-DK" dirty="0"/>
              <a:t>Second </a:t>
            </a:r>
            <a:r>
              <a:rPr lang="da-DK" dirty="0" err="1"/>
              <a:t>level</a:t>
            </a:r>
            <a:endParaRPr lang="da-DK" dirty="0"/>
          </a:p>
        </p:txBody>
      </p:sp>
      <p:sp>
        <p:nvSpPr>
          <p:cNvPr id="27" name="AutoShape 4"/>
          <p:cNvSpPr>
            <a:spLocks/>
          </p:cNvSpPr>
          <p:nvPr userDrawn="1"/>
        </p:nvSpPr>
        <p:spPr bwMode="gray">
          <a:xfrm>
            <a:off x="-2222007" y="1890198"/>
            <a:ext cx="2115388" cy="350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09">
              <a:tabLst>
                <a:tab pos="177764" algn="l"/>
              </a:tabLst>
            </a:pPr>
            <a:r>
              <a:rPr lang="da-DK" sz="1000" b="1" noProof="1">
                <a:solidFill>
                  <a:srgbClr val="212121"/>
                </a:solidFill>
                <a:latin typeface="+mn-lt"/>
                <a:cs typeface="Arial" pitchFamily="34" charset="0"/>
              </a:rPr>
              <a:t>Primær og sekundær farver</a:t>
            </a:r>
            <a:br>
              <a:rPr lang="da-DK" sz="1000" b="1" noProof="1">
                <a:solidFill>
                  <a:srgbClr val="212121"/>
                </a:solidFill>
                <a:latin typeface="+mn-lt"/>
                <a:cs typeface="Arial" pitchFamily="34" charset="0"/>
              </a:rPr>
            </a:br>
            <a:r>
              <a:rPr lang="da-DK" sz="1000" b="0" noProof="1">
                <a:solidFill>
                  <a:srgbClr val="212121"/>
                </a:solidFill>
                <a:latin typeface="+mn-lt"/>
                <a:cs typeface="Arial" pitchFamily="34" charset="0"/>
              </a:rPr>
              <a:t>Bruges til grafer/tabeller osv.</a:t>
            </a:r>
          </a:p>
          <a:p>
            <a:pPr algn="r" defTabSz="457109">
              <a:tabLst>
                <a:tab pos="177764" algn="l"/>
              </a:tabLst>
            </a:pPr>
            <a:r>
              <a:rPr lang="da-DK" sz="1000" b="0" baseline="0" noProof="1">
                <a:solidFill>
                  <a:srgbClr val="212121"/>
                </a:solidFill>
                <a:latin typeface="+mn-lt"/>
                <a:cs typeface="Arial" pitchFamily="34" charset="0"/>
              </a:rPr>
              <a:t>Alternativt kan vælges én farve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og dennes nuancer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(placeret lodret under)</a:t>
            </a: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800" b="0" baseline="0" noProof="1">
              <a:solidFill>
                <a:srgbClr val="212121"/>
              </a:solidFill>
              <a:latin typeface="+mn-lt"/>
              <a:cs typeface="Arial" pitchFamily="34" charset="0"/>
            </a:endParaRPr>
          </a:p>
          <a:p>
            <a:pPr algn="r" defTabSz="457109">
              <a:tabLst>
                <a:tab pos="177764" algn="l"/>
              </a:tabLst>
            </a:pPr>
            <a:r>
              <a:rPr lang="da-DK" sz="1000" b="1" baseline="0" noProof="1">
                <a:solidFill>
                  <a:srgbClr val="212121"/>
                </a:solidFill>
                <a:latin typeface="+mn-lt"/>
                <a:cs typeface="Arial" pitchFamily="34" charset="0"/>
              </a:rPr>
              <a:t>Custom Colors = </a:t>
            </a:r>
            <a:br>
              <a:rPr lang="da-DK" sz="1000" b="1" baseline="0" noProof="1">
                <a:solidFill>
                  <a:srgbClr val="212121"/>
                </a:solidFill>
                <a:latin typeface="+mn-lt"/>
                <a:cs typeface="Arial" pitchFamily="34" charset="0"/>
              </a:rPr>
            </a:br>
            <a:r>
              <a:rPr lang="da-DK" sz="1000" b="1" baseline="0" noProof="1">
                <a:solidFill>
                  <a:srgbClr val="212121"/>
                </a:solidFill>
                <a:latin typeface="+mn-lt"/>
                <a:cs typeface="Arial" pitchFamily="34" charset="0"/>
              </a:rPr>
              <a:t>Sub brand farver</a:t>
            </a:r>
          </a:p>
          <a:p>
            <a:pPr algn="r" defTabSz="457109">
              <a:tabLst>
                <a:tab pos="177764" algn="l"/>
              </a:tabLst>
            </a:pPr>
            <a:r>
              <a:rPr lang="da-DK" sz="1000" b="0" baseline="0" noProof="1">
                <a:solidFill>
                  <a:srgbClr val="212121"/>
                </a:solidFill>
                <a:latin typeface="+mn-lt"/>
                <a:cs typeface="Arial" pitchFamily="34" charset="0"/>
              </a:rPr>
              <a:t>Hold musen over en farve</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 så ser du navnet</a:t>
            </a:r>
          </a:p>
        </p:txBody>
      </p:sp>
      <p:sp>
        <p:nvSpPr>
          <p:cNvPr id="4" name="Date Placeholder 3"/>
          <p:cNvSpPr>
            <a:spLocks noGrp="1"/>
          </p:cNvSpPr>
          <p:nvPr>
            <p:ph type="dt" sz="half" idx="20"/>
          </p:nvPr>
        </p:nvSpPr>
        <p:spPr>
          <a:xfrm>
            <a:off x="6203171" y="6449302"/>
            <a:ext cx="4286691" cy="153394"/>
          </a:xfrm>
          <a:prstGeom prst="rect">
            <a:avLst/>
          </a:prstGeom>
        </p:spPr>
        <p:txBody>
          <a:bodyPr/>
          <a:lstStyle/>
          <a:p>
            <a:endParaRPr lang="da-DK" dirty="0"/>
          </a:p>
        </p:txBody>
      </p:sp>
      <p:sp>
        <p:nvSpPr>
          <p:cNvPr id="5" name="Footer Placeholder 4"/>
          <p:cNvSpPr>
            <a:spLocks noGrp="1"/>
          </p:cNvSpPr>
          <p:nvPr>
            <p:ph type="ftr" sz="quarter" idx="21"/>
          </p:nvPr>
        </p:nvSpPr>
        <p:spPr>
          <a:xfrm>
            <a:off x="6203169" y="6284145"/>
            <a:ext cx="4286643" cy="158823"/>
          </a:xfrm>
          <a:prstGeom prst="rect">
            <a:avLst/>
          </a:prstGeom>
        </p:spPr>
        <p:txBody>
          <a:bodyPr/>
          <a:lstStyle/>
          <a:p>
            <a:endParaRPr lang="da-DK" dirty="0"/>
          </a:p>
        </p:txBody>
      </p:sp>
      <p:sp>
        <p:nvSpPr>
          <p:cNvPr id="6" name="Slide Number Placeholder 5"/>
          <p:cNvSpPr>
            <a:spLocks noGrp="1"/>
          </p:cNvSpPr>
          <p:nvPr>
            <p:ph type="sldNum" sz="quarter" idx="22"/>
          </p:nvPr>
        </p:nvSpPr>
        <p:spPr/>
        <p:txBody>
          <a:bodyPr/>
          <a:lstStyle/>
          <a:p>
            <a:fld id="{7D761E79-81F5-44BE-8D66-C04B1AD4A1ED}" type="slidenum">
              <a:rPr lang="da-DK" smtClean="0"/>
              <a:pPr/>
              <a:t>‹nr.›</a:t>
            </a:fld>
            <a:endParaRPr lang="da-DK" dirty="0"/>
          </a:p>
        </p:txBody>
      </p:sp>
      <p:sp>
        <p:nvSpPr>
          <p:cNvPr id="18" name="TextBox 17"/>
          <p:cNvSpPr txBox="1">
            <a:spLocks noChangeArrowheads="1"/>
          </p:cNvSpPr>
          <p:nvPr userDrawn="1"/>
        </p:nvSpPr>
        <p:spPr bwMode="auto">
          <a:xfrm>
            <a:off x="-2370447" y="5939646"/>
            <a:ext cx="2281535" cy="92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a:solidFill>
                  <a:srgbClr val="212121"/>
                </a:solidFill>
                <a:latin typeface="+mn-lt"/>
              </a:rPr>
              <a:t>Indsæt sidefod</a:t>
            </a:r>
          </a:p>
          <a:p>
            <a:pPr algn="r" eaLnBrk="1" hangingPunct="1">
              <a:spcBef>
                <a:spcPct val="0"/>
              </a:spcBef>
              <a:buFontTx/>
              <a:buNone/>
            </a:pPr>
            <a:r>
              <a:rPr lang="da-DK" altLang="da-DK" sz="1000" dirty="0">
                <a:solidFill>
                  <a:srgbClr val="212121"/>
                </a:solidFill>
                <a:latin typeface="+mn-lt"/>
              </a:rPr>
              <a:t>1. Vælg </a:t>
            </a:r>
            <a:r>
              <a:rPr lang="da-DK" altLang="da-DK" sz="1000" b="1" dirty="0">
                <a:solidFill>
                  <a:srgbClr val="212121"/>
                </a:solidFill>
                <a:latin typeface="+mn-lt"/>
              </a:rPr>
              <a:t>’Indsæt’</a:t>
            </a:r>
            <a:r>
              <a:rPr lang="da-DK" altLang="da-DK" sz="1000" dirty="0">
                <a:solidFill>
                  <a:srgbClr val="212121"/>
                </a:solidFill>
                <a:latin typeface="+mn-lt"/>
              </a:rPr>
              <a:t> i topmenuen</a:t>
            </a:r>
          </a:p>
          <a:p>
            <a:pPr algn="r" eaLnBrk="1" hangingPunct="1">
              <a:spcBef>
                <a:spcPct val="0"/>
              </a:spcBef>
              <a:buFontTx/>
              <a:buNone/>
            </a:pPr>
            <a:r>
              <a:rPr lang="da-DK" altLang="da-DK" sz="1000" dirty="0">
                <a:solidFill>
                  <a:srgbClr val="212121"/>
                </a:solidFill>
                <a:latin typeface="+mn-lt"/>
              </a:rPr>
              <a:t>2. Vælg </a:t>
            </a:r>
            <a:r>
              <a:rPr lang="da-DK" altLang="da-DK" sz="1000" b="1" dirty="0">
                <a:solidFill>
                  <a:srgbClr val="212121"/>
                </a:solidFill>
                <a:latin typeface="+mn-lt"/>
              </a:rPr>
              <a:t>’Sidehoved og Sidefod’</a:t>
            </a:r>
          </a:p>
          <a:p>
            <a:pPr algn="r" eaLnBrk="1" hangingPunct="1">
              <a:spcBef>
                <a:spcPct val="0"/>
              </a:spcBef>
              <a:buFontTx/>
              <a:buNone/>
            </a:pPr>
            <a:r>
              <a:rPr lang="da-DK" altLang="da-DK" sz="1000" dirty="0">
                <a:solidFill>
                  <a:srgbClr val="212121"/>
                </a:solidFill>
                <a:latin typeface="+mn-lt"/>
              </a:rPr>
              <a:t>3. Skriv titel på præsentation </a:t>
            </a:r>
            <a:br>
              <a:rPr lang="da-DK" altLang="da-DK" sz="1000" dirty="0">
                <a:solidFill>
                  <a:srgbClr val="212121"/>
                </a:solidFill>
                <a:latin typeface="+mn-lt"/>
              </a:rPr>
            </a:br>
            <a:r>
              <a:rPr lang="da-DK" altLang="da-DK" sz="1000" dirty="0">
                <a:solidFill>
                  <a:srgbClr val="212121"/>
                </a:solidFill>
                <a:latin typeface="+mn-lt"/>
              </a:rPr>
              <a:t>ind i tekstfeltet Sidefod</a:t>
            </a:r>
          </a:p>
          <a:p>
            <a:pPr algn="r" eaLnBrk="1" hangingPunct="1">
              <a:spcBef>
                <a:spcPct val="0"/>
              </a:spcBef>
              <a:buFontTx/>
              <a:buNone/>
            </a:pPr>
            <a:r>
              <a:rPr lang="da-DK" altLang="da-DK" sz="1000" dirty="0">
                <a:solidFill>
                  <a:srgbClr val="212121"/>
                </a:solidFill>
                <a:latin typeface="+mn-lt"/>
              </a:rPr>
              <a:t>4. Tryk </a:t>
            </a:r>
            <a:r>
              <a:rPr lang="da-DK" altLang="da-DK" sz="1000" b="1" dirty="0">
                <a:solidFill>
                  <a:srgbClr val="212121"/>
                </a:solidFill>
                <a:latin typeface="+mn-lt"/>
              </a:rPr>
              <a:t>’Anvend på alle’</a:t>
            </a:r>
          </a:p>
        </p:txBody>
      </p:sp>
      <p:grpSp>
        <p:nvGrpSpPr>
          <p:cNvPr id="19" name="Group 18"/>
          <p:cNvGrpSpPr/>
          <p:nvPr userDrawn="1"/>
        </p:nvGrpSpPr>
        <p:grpSpPr>
          <a:xfrm>
            <a:off x="-1747308" y="2758408"/>
            <a:ext cx="1678958" cy="1890241"/>
            <a:chOff x="-1747081" y="2759046"/>
            <a:chExt cx="1678739" cy="1890679"/>
          </a:xfrm>
        </p:grpSpPr>
        <p:pic>
          <p:nvPicPr>
            <p:cNvPr id="2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785"/>
            <a:stretch/>
          </p:blipFill>
          <p:spPr bwMode="auto">
            <a:xfrm>
              <a:off x="-1725692" y="2759046"/>
              <a:ext cx="1657350" cy="1890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ounded Rectangle 21"/>
            <p:cNvSpPr/>
            <p:nvPr userDrawn="1"/>
          </p:nvSpPr>
          <p:spPr>
            <a:xfrm>
              <a:off x="-1747081" y="4339272"/>
              <a:ext cx="1657350" cy="300625"/>
            </a:xfrm>
            <a:prstGeom prst="roundRect">
              <a:avLst>
                <a:gd name="adj" fmla="val 12500"/>
              </a:avLst>
            </a:prstGeom>
            <a:solidFill>
              <a:srgbClr val="FFFFFF">
                <a:alpha val="58039"/>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da-DK" sz="2100" dirty="0" err="1"/>
            </a:p>
          </p:txBody>
        </p:sp>
        <p:cxnSp>
          <p:nvCxnSpPr>
            <p:cNvPr id="23" name="Straight Connector 22"/>
            <p:cNvCxnSpPr/>
            <p:nvPr userDrawn="1"/>
          </p:nvCxnSpPr>
          <p:spPr>
            <a:xfrm>
              <a:off x="-1747081" y="4356223"/>
              <a:ext cx="1640610" cy="27114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H="1">
              <a:off x="-1747080" y="4356223"/>
              <a:ext cx="1657351" cy="27741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Rectangle 27"/>
            <p:cNvSpPr/>
            <p:nvPr userDrawn="1"/>
          </p:nvSpPr>
          <p:spPr>
            <a:xfrm>
              <a:off x="-870003" y="4177552"/>
              <a:ext cx="107559" cy="109198"/>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sp>
          <p:nvSpPr>
            <p:cNvPr id="29" name="Rectangle 28"/>
            <p:cNvSpPr/>
            <p:nvPr userDrawn="1"/>
          </p:nvSpPr>
          <p:spPr>
            <a:xfrm>
              <a:off x="-712271" y="4175331"/>
              <a:ext cx="107559" cy="109198"/>
            </a:xfrm>
            <a:prstGeom prst="rect">
              <a:avLst/>
            </a:prstGeom>
            <a:solidFill>
              <a:srgbClr val="0069F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grpSp>
    </p:spTree>
    <p:extLst>
      <p:ext uri="{BB962C8B-B14F-4D97-AF65-F5344CB8AC3E}">
        <p14:creationId xmlns:p14="http://schemas.microsoft.com/office/powerpoint/2010/main" val="3739245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da-DK"/>
              <a:t>Klik for at redigere i master</a:t>
            </a:r>
            <a:endParaRPr lang="da-DK" dirty="0"/>
          </a:p>
        </p:txBody>
      </p:sp>
      <p:sp>
        <p:nvSpPr>
          <p:cNvPr id="20" name="Subtitle 2"/>
          <p:cNvSpPr>
            <a:spLocks noGrp="1"/>
          </p:cNvSpPr>
          <p:nvPr>
            <p:ph type="subTitle" idx="13"/>
          </p:nvPr>
        </p:nvSpPr>
        <p:spPr>
          <a:xfrm>
            <a:off x="576467" y="748627"/>
            <a:ext cx="11029845" cy="700612"/>
          </a:xfrm>
        </p:spPr>
        <p:txBody>
          <a:bodyPr>
            <a:normAutofit/>
          </a:bodyPr>
          <a:lstStyle>
            <a:lvl1pPr marL="0" indent="0" algn="l">
              <a:lnSpc>
                <a:spcPct val="90000"/>
              </a:lnSpc>
              <a:spcBef>
                <a:spcPts val="0"/>
              </a:spcBef>
              <a:buNone/>
              <a:defRPr sz="2400" i="1">
                <a:solidFill>
                  <a:schemeClr val="tx1"/>
                </a:solidFill>
                <a:latin typeface="+mn-lt"/>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r>
              <a:rPr lang="da-DK" noProof="0"/>
              <a:t>Klik for at redigere i master</a:t>
            </a:r>
            <a:endParaRPr lang="da-DK" noProof="0" dirty="0"/>
          </a:p>
        </p:txBody>
      </p:sp>
      <p:sp>
        <p:nvSpPr>
          <p:cNvPr id="21" name="Content Placeholder 3"/>
          <p:cNvSpPr>
            <a:spLocks noGrp="1"/>
          </p:cNvSpPr>
          <p:nvPr>
            <p:ph sz="quarter" idx="23" hasCustomPrompt="1"/>
          </p:nvPr>
        </p:nvSpPr>
        <p:spPr>
          <a:xfrm>
            <a:off x="585864" y="1590832"/>
            <a:ext cx="3924511" cy="20515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2" name="Text Placeholder 4"/>
          <p:cNvSpPr>
            <a:spLocks noGrp="1"/>
          </p:cNvSpPr>
          <p:nvPr>
            <p:ph type="body" sz="quarter" idx="16"/>
          </p:nvPr>
        </p:nvSpPr>
        <p:spPr>
          <a:xfrm>
            <a:off x="4619644" y="1590831"/>
            <a:ext cx="1367183" cy="2051525"/>
          </a:xfrm>
        </p:spPr>
        <p:txBody>
          <a:bodyPr>
            <a:noAutofit/>
          </a:bodyPr>
          <a:lstStyle>
            <a:lvl1pPr marL="0" indent="0">
              <a:spcBef>
                <a:spcPts val="0"/>
              </a:spcBef>
              <a:buFontTx/>
              <a:buNone/>
              <a:defRPr sz="900" b="1" i="1">
                <a:latin typeface="+mj-lt"/>
              </a:defRPr>
            </a:lvl1pPr>
            <a:lvl2pPr marL="0" indent="0">
              <a:spcBef>
                <a:spcPts val="0"/>
              </a:spcBef>
              <a:buFontTx/>
              <a:buNone/>
              <a:defRPr sz="900" i="1">
                <a:latin typeface="+mn-lt"/>
              </a:defRPr>
            </a:lvl2pPr>
            <a:lvl3pPr marL="179964" indent="-179964">
              <a:spcBef>
                <a:spcPts val="300"/>
              </a:spcBef>
              <a:defRPr sz="900">
                <a:latin typeface="+mn-lt"/>
              </a:defRPr>
            </a:lvl3pPr>
            <a:lvl4pPr marL="359928" indent="-179964">
              <a:spcBef>
                <a:spcPts val="300"/>
              </a:spcBef>
              <a:defRPr sz="900">
                <a:latin typeface="+mn-lt"/>
              </a:defRPr>
            </a:lvl4pPr>
            <a:lvl5pPr marL="539892" indent="-179964">
              <a:spcBef>
                <a:spcPts val="300"/>
              </a:spcBef>
              <a:defRPr sz="900">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27" name="Content Placeholder 5"/>
          <p:cNvSpPr>
            <a:spLocks noGrp="1"/>
          </p:cNvSpPr>
          <p:nvPr>
            <p:ph sz="quarter" idx="26" hasCustomPrompt="1"/>
          </p:nvPr>
        </p:nvSpPr>
        <p:spPr>
          <a:xfrm>
            <a:off x="586667" y="3965453"/>
            <a:ext cx="3924511" cy="20515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8" name="Text Placeholder 6"/>
          <p:cNvSpPr>
            <a:spLocks noGrp="1"/>
          </p:cNvSpPr>
          <p:nvPr>
            <p:ph type="body" sz="quarter" idx="27"/>
          </p:nvPr>
        </p:nvSpPr>
        <p:spPr>
          <a:xfrm>
            <a:off x="4619643" y="3965453"/>
            <a:ext cx="1367599" cy="2051525"/>
          </a:xfrm>
        </p:spPr>
        <p:txBody>
          <a:bodyPr>
            <a:noAutofit/>
          </a:bodyPr>
          <a:lstStyle>
            <a:lvl1pPr marL="0" indent="0">
              <a:spcBef>
                <a:spcPts val="0"/>
              </a:spcBef>
              <a:buFontTx/>
              <a:buNone/>
              <a:defRPr sz="900" b="1" i="1">
                <a:latin typeface="+mj-lt"/>
              </a:defRPr>
            </a:lvl1pPr>
            <a:lvl2pPr marL="0" indent="0">
              <a:spcBef>
                <a:spcPts val="0"/>
              </a:spcBef>
              <a:buFontTx/>
              <a:buNone/>
              <a:defRPr sz="900" i="1">
                <a:latin typeface="+mn-lt"/>
              </a:defRPr>
            </a:lvl2pPr>
            <a:lvl3pPr marL="179964" indent="-179964">
              <a:spcBef>
                <a:spcPts val="300"/>
              </a:spcBef>
              <a:defRPr sz="900">
                <a:latin typeface="+mn-lt"/>
              </a:defRPr>
            </a:lvl3pPr>
            <a:lvl4pPr marL="359928" indent="-179964">
              <a:spcBef>
                <a:spcPts val="300"/>
              </a:spcBef>
              <a:defRPr sz="900">
                <a:latin typeface="+mn-lt"/>
              </a:defRPr>
            </a:lvl4pPr>
            <a:lvl5pPr marL="539892" indent="-179964">
              <a:spcBef>
                <a:spcPts val="300"/>
              </a:spcBef>
              <a:defRPr sz="900">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32" name="Content Placeholder 7"/>
          <p:cNvSpPr>
            <a:spLocks noGrp="1"/>
          </p:cNvSpPr>
          <p:nvPr>
            <p:ph idx="1" hasCustomPrompt="1"/>
          </p:nvPr>
        </p:nvSpPr>
        <p:spPr>
          <a:xfrm>
            <a:off x="6203608" y="1590832"/>
            <a:ext cx="3924511" cy="20515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6" name="Text Placeholder 8"/>
          <p:cNvSpPr>
            <a:spLocks noGrp="1"/>
          </p:cNvSpPr>
          <p:nvPr>
            <p:ph type="body" sz="quarter" idx="25"/>
          </p:nvPr>
        </p:nvSpPr>
        <p:spPr>
          <a:xfrm>
            <a:off x="10239733" y="1590831"/>
            <a:ext cx="1366579" cy="2051525"/>
          </a:xfrm>
        </p:spPr>
        <p:txBody>
          <a:bodyPr>
            <a:noAutofit/>
          </a:bodyPr>
          <a:lstStyle>
            <a:lvl1pPr marL="0" indent="0">
              <a:spcBef>
                <a:spcPts val="0"/>
              </a:spcBef>
              <a:buFontTx/>
              <a:buNone/>
              <a:defRPr sz="900" b="1" i="1">
                <a:latin typeface="+mj-lt"/>
              </a:defRPr>
            </a:lvl1pPr>
            <a:lvl2pPr marL="0" indent="0">
              <a:spcBef>
                <a:spcPts val="0"/>
              </a:spcBef>
              <a:buFontTx/>
              <a:buNone/>
              <a:defRPr sz="900" i="1">
                <a:latin typeface="+mn-lt"/>
              </a:defRPr>
            </a:lvl2pPr>
            <a:lvl3pPr marL="179964" indent="-179964">
              <a:spcBef>
                <a:spcPts val="300"/>
              </a:spcBef>
              <a:defRPr sz="900">
                <a:latin typeface="+mn-lt"/>
              </a:defRPr>
            </a:lvl3pPr>
            <a:lvl4pPr marL="359928" indent="-179964">
              <a:spcBef>
                <a:spcPts val="300"/>
              </a:spcBef>
              <a:defRPr sz="900">
                <a:latin typeface="+mn-lt"/>
              </a:defRPr>
            </a:lvl4pPr>
            <a:lvl5pPr marL="539892" indent="-179964">
              <a:spcBef>
                <a:spcPts val="300"/>
              </a:spcBef>
              <a:defRPr sz="900">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33" name="Content Placeholder 9"/>
          <p:cNvSpPr>
            <a:spLocks noGrp="1"/>
          </p:cNvSpPr>
          <p:nvPr>
            <p:ph idx="30" hasCustomPrompt="1"/>
          </p:nvPr>
        </p:nvSpPr>
        <p:spPr>
          <a:xfrm>
            <a:off x="6203171" y="3965453"/>
            <a:ext cx="3924949" cy="20515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30" name="Text Placeholder 10"/>
          <p:cNvSpPr>
            <a:spLocks noGrp="1"/>
          </p:cNvSpPr>
          <p:nvPr>
            <p:ph type="body" sz="quarter" idx="29"/>
          </p:nvPr>
        </p:nvSpPr>
        <p:spPr>
          <a:xfrm>
            <a:off x="10239733" y="3965453"/>
            <a:ext cx="1366579" cy="2051525"/>
          </a:xfrm>
        </p:spPr>
        <p:txBody>
          <a:bodyPr>
            <a:noAutofit/>
          </a:bodyPr>
          <a:lstStyle>
            <a:lvl1pPr marL="0" indent="0">
              <a:spcBef>
                <a:spcPts val="0"/>
              </a:spcBef>
              <a:buFontTx/>
              <a:buNone/>
              <a:defRPr sz="900" b="1" i="1">
                <a:latin typeface="+mj-lt"/>
              </a:defRPr>
            </a:lvl1pPr>
            <a:lvl2pPr marL="0" indent="0">
              <a:spcBef>
                <a:spcPts val="0"/>
              </a:spcBef>
              <a:buFontTx/>
              <a:buNone/>
              <a:defRPr sz="900" i="1">
                <a:latin typeface="+mn-lt"/>
              </a:defRPr>
            </a:lvl2pPr>
            <a:lvl3pPr marL="179964" indent="-179964">
              <a:spcBef>
                <a:spcPts val="300"/>
              </a:spcBef>
              <a:defRPr sz="900">
                <a:latin typeface="+mn-lt"/>
              </a:defRPr>
            </a:lvl3pPr>
            <a:lvl4pPr marL="359928" indent="-179964">
              <a:spcBef>
                <a:spcPts val="300"/>
              </a:spcBef>
              <a:defRPr sz="900">
                <a:latin typeface="+mn-lt"/>
              </a:defRPr>
            </a:lvl4pPr>
            <a:lvl5pPr marL="539892" indent="-179964">
              <a:spcBef>
                <a:spcPts val="300"/>
              </a:spcBef>
              <a:defRPr sz="900">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22" name="Text Placeholder 11"/>
          <p:cNvSpPr>
            <a:spLocks noGrp="1"/>
          </p:cNvSpPr>
          <p:nvPr>
            <p:ph type="body" sz="quarter" idx="14" hasCustomPrompt="1"/>
          </p:nvPr>
        </p:nvSpPr>
        <p:spPr>
          <a:xfrm>
            <a:off x="586670" y="6287497"/>
            <a:ext cx="5400157" cy="505722"/>
          </a:xfrm>
        </p:spPr>
        <p:txBody>
          <a:bodyPr tIns="0"/>
          <a:lstStyle>
            <a:lvl1pPr marL="0" indent="0">
              <a:lnSpc>
                <a:spcPct val="90000"/>
              </a:lnSpc>
              <a:spcBef>
                <a:spcPts val="0"/>
              </a:spcBef>
              <a:buFontTx/>
              <a:buNone/>
              <a:defRPr sz="950" i="1"/>
            </a:lvl1pPr>
            <a:lvl2pPr marL="0" indent="-107978">
              <a:lnSpc>
                <a:spcPct val="90000"/>
              </a:lnSpc>
              <a:spcBef>
                <a:spcPts val="0"/>
              </a:spcBef>
              <a:defRPr sz="950" i="1"/>
            </a:lvl2pPr>
            <a:lvl3pPr>
              <a:defRPr sz="950"/>
            </a:lvl3pPr>
            <a:lvl4pPr>
              <a:defRPr sz="950"/>
            </a:lvl4pPr>
            <a:lvl5pPr>
              <a:defRPr sz="950"/>
            </a:lvl5pPr>
          </a:lstStyle>
          <a:p>
            <a:pPr lvl="0"/>
            <a:r>
              <a:rPr lang="da-DK" dirty="0"/>
              <a:t>Indsæt noter eller anden tekst</a:t>
            </a:r>
          </a:p>
          <a:p>
            <a:pPr lvl="1"/>
            <a:r>
              <a:rPr lang="da-DK" dirty="0"/>
              <a:t>Second </a:t>
            </a:r>
            <a:r>
              <a:rPr lang="da-DK" dirty="0" err="1"/>
              <a:t>level</a:t>
            </a:r>
            <a:endParaRPr lang="da-DK" dirty="0"/>
          </a:p>
        </p:txBody>
      </p:sp>
      <p:sp>
        <p:nvSpPr>
          <p:cNvPr id="6" name="Date Placeholder 5"/>
          <p:cNvSpPr>
            <a:spLocks noGrp="1"/>
          </p:cNvSpPr>
          <p:nvPr>
            <p:ph type="dt" sz="half" idx="31"/>
          </p:nvPr>
        </p:nvSpPr>
        <p:spPr>
          <a:xfrm>
            <a:off x="6203171" y="6449302"/>
            <a:ext cx="4286691" cy="153394"/>
          </a:xfrm>
          <a:prstGeom prst="rect">
            <a:avLst/>
          </a:prstGeom>
        </p:spPr>
        <p:txBody>
          <a:bodyPr/>
          <a:lstStyle/>
          <a:p>
            <a:endParaRPr lang="da-DK" dirty="0"/>
          </a:p>
        </p:txBody>
      </p:sp>
      <p:sp>
        <p:nvSpPr>
          <p:cNvPr id="8" name="Footer Placeholder 7"/>
          <p:cNvSpPr>
            <a:spLocks noGrp="1"/>
          </p:cNvSpPr>
          <p:nvPr>
            <p:ph type="ftr" sz="quarter" idx="32"/>
          </p:nvPr>
        </p:nvSpPr>
        <p:spPr>
          <a:xfrm>
            <a:off x="6203169" y="6284145"/>
            <a:ext cx="4286643" cy="158823"/>
          </a:xfrm>
          <a:prstGeom prst="rect">
            <a:avLst/>
          </a:prstGeom>
        </p:spPr>
        <p:txBody>
          <a:bodyPr/>
          <a:lstStyle/>
          <a:p>
            <a:endParaRPr lang="da-DK" dirty="0"/>
          </a:p>
        </p:txBody>
      </p:sp>
      <p:sp>
        <p:nvSpPr>
          <p:cNvPr id="9" name="Slide Number Placeholder 8"/>
          <p:cNvSpPr>
            <a:spLocks noGrp="1"/>
          </p:cNvSpPr>
          <p:nvPr>
            <p:ph type="sldNum" sz="quarter" idx="33"/>
          </p:nvPr>
        </p:nvSpPr>
        <p:spPr/>
        <p:txBody>
          <a:bodyPr/>
          <a:lstStyle/>
          <a:p>
            <a:fld id="{7D761E79-81F5-44BE-8D66-C04B1AD4A1ED}" type="slidenum">
              <a:rPr lang="da-DK" smtClean="0"/>
              <a:pPr/>
              <a:t>‹nr.›</a:t>
            </a:fld>
            <a:endParaRPr lang="da-DK" dirty="0"/>
          </a:p>
        </p:txBody>
      </p:sp>
      <p:sp>
        <p:nvSpPr>
          <p:cNvPr id="37" name="AutoShape 4"/>
          <p:cNvSpPr>
            <a:spLocks/>
          </p:cNvSpPr>
          <p:nvPr userDrawn="1"/>
        </p:nvSpPr>
        <p:spPr bwMode="gray">
          <a:xfrm>
            <a:off x="-2222007" y="1890198"/>
            <a:ext cx="2115388" cy="350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09">
              <a:tabLst>
                <a:tab pos="177764" algn="l"/>
              </a:tabLst>
            </a:pPr>
            <a:r>
              <a:rPr lang="da-DK" sz="1000" b="1" noProof="1">
                <a:solidFill>
                  <a:srgbClr val="212121"/>
                </a:solidFill>
                <a:latin typeface="+mn-lt"/>
                <a:cs typeface="Arial" pitchFamily="34" charset="0"/>
              </a:rPr>
              <a:t>Primær og sekundær farver</a:t>
            </a:r>
            <a:br>
              <a:rPr lang="da-DK" sz="1000" b="1" noProof="1">
                <a:solidFill>
                  <a:srgbClr val="212121"/>
                </a:solidFill>
                <a:latin typeface="+mn-lt"/>
                <a:cs typeface="Arial" pitchFamily="34" charset="0"/>
              </a:rPr>
            </a:br>
            <a:r>
              <a:rPr lang="da-DK" sz="1000" b="0" noProof="1">
                <a:solidFill>
                  <a:srgbClr val="212121"/>
                </a:solidFill>
                <a:latin typeface="+mn-lt"/>
                <a:cs typeface="Arial" pitchFamily="34" charset="0"/>
              </a:rPr>
              <a:t>Bruges til grafer/tabeller osv.</a:t>
            </a:r>
          </a:p>
          <a:p>
            <a:pPr algn="r" defTabSz="457109">
              <a:tabLst>
                <a:tab pos="177764" algn="l"/>
              </a:tabLst>
            </a:pPr>
            <a:r>
              <a:rPr lang="da-DK" sz="1000" b="0" baseline="0" noProof="1">
                <a:solidFill>
                  <a:srgbClr val="212121"/>
                </a:solidFill>
                <a:latin typeface="+mn-lt"/>
                <a:cs typeface="Arial" pitchFamily="34" charset="0"/>
              </a:rPr>
              <a:t>Alternativt kan vælges én farve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og dennes nuancer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(placeret lodret under)</a:t>
            </a: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800" b="0" baseline="0" noProof="1">
              <a:solidFill>
                <a:srgbClr val="212121"/>
              </a:solidFill>
              <a:latin typeface="+mn-lt"/>
              <a:cs typeface="Arial" pitchFamily="34" charset="0"/>
            </a:endParaRPr>
          </a:p>
          <a:p>
            <a:pPr algn="r" defTabSz="457109">
              <a:tabLst>
                <a:tab pos="177764" algn="l"/>
              </a:tabLst>
            </a:pPr>
            <a:r>
              <a:rPr lang="da-DK" sz="1000" b="1" baseline="0" noProof="1">
                <a:solidFill>
                  <a:srgbClr val="212121"/>
                </a:solidFill>
                <a:latin typeface="+mn-lt"/>
                <a:cs typeface="Arial" pitchFamily="34" charset="0"/>
              </a:rPr>
              <a:t>Custom Colors = </a:t>
            </a:r>
            <a:br>
              <a:rPr lang="da-DK" sz="1000" b="1" baseline="0" noProof="1">
                <a:solidFill>
                  <a:srgbClr val="212121"/>
                </a:solidFill>
                <a:latin typeface="+mn-lt"/>
                <a:cs typeface="Arial" pitchFamily="34" charset="0"/>
              </a:rPr>
            </a:br>
            <a:r>
              <a:rPr lang="da-DK" sz="1000" b="1" baseline="0" noProof="1">
                <a:solidFill>
                  <a:srgbClr val="212121"/>
                </a:solidFill>
                <a:latin typeface="+mn-lt"/>
                <a:cs typeface="Arial" pitchFamily="34" charset="0"/>
              </a:rPr>
              <a:t>Sub brand farver</a:t>
            </a:r>
          </a:p>
          <a:p>
            <a:pPr algn="r" defTabSz="457109">
              <a:tabLst>
                <a:tab pos="177764" algn="l"/>
              </a:tabLst>
            </a:pPr>
            <a:r>
              <a:rPr lang="da-DK" sz="1000" b="0" baseline="0" noProof="1">
                <a:solidFill>
                  <a:srgbClr val="212121"/>
                </a:solidFill>
                <a:latin typeface="+mn-lt"/>
                <a:cs typeface="Arial" pitchFamily="34" charset="0"/>
              </a:rPr>
              <a:t>Hold musen over en farve</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 så ser du navnet</a:t>
            </a:r>
          </a:p>
        </p:txBody>
      </p:sp>
      <p:sp>
        <p:nvSpPr>
          <p:cNvPr id="24" name="TextBox 17"/>
          <p:cNvSpPr txBox="1">
            <a:spLocks noChangeArrowheads="1"/>
          </p:cNvSpPr>
          <p:nvPr userDrawn="1"/>
        </p:nvSpPr>
        <p:spPr bwMode="auto">
          <a:xfrm>
            <a:off x="-2370447" y="5939646"/>
            <a:ext cx="2281535" cy="92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a:solidFill>
                  <a:srgbClr val="212121"/>
                </a:solidFill>
                <a:latin typeface="+mn-lt"/>
              </a:rPr>
              <a:t>Indsæt sidefod</a:t>
            </a:r>
          </a:p>
          <a:p>
            <a:pPr algn="r" eaLnBrk="1" hangingPunct="1">
              <a:spcBef>
                <a:spcPct val="0"/>
              </a:spcBef>
              <a:buFontTx/>
              <a:buNone/>
            </a:pPr>
            <a:r>
              <a:rPr lang="da-DK" altLang="da-DK" sz="1000" dirty="0">
                <a:solidFill>
                  <a:srgbClr val="212121"/>
                </a:solidFill>
                <a:latin typeface="+mn-lt"/>
              </a:rPr>
              <a:t>1. Vælg </a:t>
            </a:r>
            <a:r>
              <a:rPr lang="da-DK" altLang="da-DK" sz="1000" b="1" dirty="0">
                <a:solidFill>
                  <a:srgbClr val="212121"/>
                </a:solidFill>
                <a:latin typeface="+mn-lt"/>
              </a:rPr>
              <a:t>’Indsæt’</a:t>
            </a:r>
            <a:r>
              <a:rPr lang="da-DK" altLang="da-DK" sz="1000" dirty="0">
                <a:solidFill>
                  <a:srgbClr val="212121"/>
                </a:solidFill>
                <a:latin typeface="+mn-lt"/>
              </a:rPr>
              <a:t> i topmenuen</a:t>
            </a:r>
          </a:p>
          <a:p>
            <a:pPr algn="r" eaLnBrk="1" hangingPunct="1">
              <a:spcBef>
                <a:spcPct val="0"/>
              </a:spcBef>
              <a:buFontTx/>
              <a:buNone/>
            </a:pPr>
            <a:r>
              <a:rPr lang="da-DK" altLang="da-DK" sz="1000" dirty="0">
                <a:solidFill>
                  <a:srgbClr val="212121"/>
                </a:solidFill>
                <a:latin typeface="+mn-lt"/>
              </a:rPr>
              <a:t>2. Vælg </a:t>
            </a:r>
            <a:r>
              <a:rPr lang="da-DK" altLang="da-DK" sz="1000" b="1" dirty="0">
                <a:solidFill>
                  <a:srgbClr val="212121"/>
                </a:solidFill>
                <a:latin typeface="+mn-lt"/>
              </a:rPr>
              <a:t>’Sidehoved og Sidefod’</a:t>
            </a:r>
          </a:p>
          <a:p>
            <a:pPr algn="r" eaLnBrk="1" hangingPunct="1">
              <a:spcBef>
                <a:spcPct val="0"/>
              </a:spcBef>
              <a:buFontTx/>
              <a:buNone/>
            </a:pPr>
            <a:r>
              <a:rPr lang="da-DK" altLang="da-DK" sz="1000" dirty="0">
                <a:solidFill>
                  <a:srgbClr val="212121"/>
                </a:solidFill>
                <a:latin typeface="+mn-lt"/>
              </a:rPr>
              <a:t>3. Skriv titel på præsentation </a:t>
            </a:r>
            <a:br>
              <a:rPr lang="da-DK" altLang="da-DK" sz="1000" dirty="0">
                <a:solidFill>
                  <a:srgbClr val="212121"/>
                </a:solidFill>
                <a:latin typeface="+mn-lt"/>
              </a:rPr>
            </a:br>
            <a:r>
              <a:rPr lang="da-DK" altLang="da-DK" sz="1000" dirty="0">
                <a:solidFill>
                  <a:srgbClr val="212121"/>
                </a:solidFill>
                <a:latin typeface="+mn-lt"/>
              </a:rPr>
              <a:t>ind i tekstfeltet Sidefod</a:t>
            </a:r>
          </a:p>
          <a:p>
            <a:pPr algn="r" eaLnBrk="1" hangingPunct="1">
              <a:spcBef>
                <a:spcPct val="0"/>
              </a:spcBef>
              <a:buFontTx/>
              <a:buNone/>
            </a:pPr>
            <a:r>
              <a:rPr lang="da-DK" altLang="da-DK" sz="1000" dirty="0">
                <a:solidFill>
                  <a:srgbClr val="212121"/>
                </a:solidFill>
                <a:latin typeface="+mn-lt"/>
              </a:rPr>
              <a:t>4. Tryk </a:t>
            </a:r>
            <a:r>
              <a:rPr lang="da-DK" altLang="da-DK" sz="1000" b="1" dirty="0">
                <a:solidFill>
                  <a:srgbClr val="212121"/>
                </a:solidFill>
                <a:latin typeface="+mn-lt"/>
              </a:rPr>
              <a:t>’Anvend på alle’</a:t>
            </a:r>
          </a:p>
        </p:txBody>
      </p:sp>
      <p:grpSp>
        <p:nvGrpSpPr>
          <p:cNvPr id="25" name="Group 24"/>
          <p:cNvGrpSpPr/>
          <p:nvPr userDrawn="1"/>
        </p:nvGrpSpPr>
        <p:grpSpPr>
          <a:xfrm>
            <a:off x="-1747308" y="2758408"/>
            <a:ext cx="1678958" cy="1890241"/>
            <a:chOff x="-1747081" y="2759046"/>
            <a:chExt cx="1678739" cy="1890679"/>
          </a:xfrm>
        </p:grpSpPr>
        <p:pic>
          <p:nvPicPr>
            <p:cNvPr id="29"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785"/>
            <a:stretch/>
          </p:blipFill>
          <p:spPr bwMode="auto">
            <a:xfrm>
              <a:off x="-1725692" y="2759046"/>
              <a:ext cx="1657350" cy="1890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ounded Rectangle 30"/>
            <p:cNvSpPr/>
            <p:nvPr userDrawn="1"/>
          </p:nvSpPr>
          <p:spPr>
            <a:xfrm>
              <a:off x="-1747081" y="4339272"/>
              <a:ext cx="1657350" cy="300625"/>
            </a:xfrm>
            <a:prstGeom prst="roundRect">
              <a:avLst>
                <a:gd name="adj" fmla="val 12500"/>
              </a:avLst>
            </a:prstGeom>
            <a:solidFill>
              <a:srgbClr val="FFFFFF">
                <a:alpha val="58039"/>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da-DK" sz="2100" dirty="0" err="1"/>
            </a:p>
          </p:txBody>
        </p:sp>
        <p:cxnSp>
          <p:nvCxnSpPr>
            <p:cNvPr id="38" name="Straight Connector 37"/>
            <p:cNvCxnSpPr/>
            <p:nvPr userDrawn="1"/>
          </p:nvCxnSpPr>
          <p:spPr>
            <a:xfrm>
              <a:off x="-1747081" y="4356223"/>
              <a:ext cx="1640610" cy="27114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flipH="1">
              <a:off x="-1747080" y="4356223"/>
              <a:ext cx="1657351" cy="27741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Rectangle 39"/>
            <p:cNvSpPr/>
            <p:nvPr userDrawn="1"/>
          </p:nvSpPr>
          <p:spPr>
            <a:xfrm>
              <a:off x="-870003" y="4177552"/>
              <a:ext cx="107559" cy="109198"/>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sp>
          <p:nvSpPr>
            <p:cNvPr id="41" name="Rectangle 40"/>
            <p:cNvSpPr/>
            <p:nvPr userDrawn="1"/>
          </p:nvSpPr>
          <p:spPr>
            <a:xfrm>
              <a:off x="-712271" y="4175331"/>
              <a:ext cx="107559" cy="109198"/>
            </a:xfrm>
            <a:prstGeom prst="rect">
              <a:avLst/>
            </a:prstGeom>
            <a:solidFill>
              <a:srgbClr val="0069F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grpSp>
    </p:spTree>
    <p:extLst>
      <p:ext uri="{BB962C8B-B14F-4D97-AF65-F5344CB8AC3E}">
        <p14:creationId xmlns:p14="http://schemas.microsoft.com/office/powerpoint/2010/main" val="37393315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i master</a:t>
            </a:r>
            <a:endParaRPr lang="da-DK" noProof="0" dirty="0"/>
          </a:p>
        </p:txBody>
      </p:sp>
      <p:sp>
        <p:nvSpPr>
          <p:cNvPr id="6" name="Date Placeholder 5"/>
          <p:cNvSpPr>
            <a:spLocks noGrp="1"/>
          </p:cNvSpPr>
          <p:nvPr>
            <p:ph type="dt" sz="half" idx="10"/>
          </p:nvPr>
        </p:nvSpPr>
        <p:spPr>
          <a:xfrm>
            <a:off x="6203171" y="6449302"/>
            <a:ext cx="4286691" cy="153394"/>
          </a:xfrm>
          <a:prstGeom prst="rect">
            <a:avLst/>
          </a:prstGeom>
        </p:spPr>
        <p:txBody>
          <a:bodyPr/>
          <a:lstStyle/>
          <a:p>
            <a:endParaRPr lang="da-DK" dirty="0"/>
          </a:p>
        </p:txBody>
      </p:sp>
      <p:sp>
        <p:nvSpPr>
          <p:cNvPr id="7" name="Footer Placeholder 6"/>
          <p:cNvSpPr>
            <a:spLocks noGrp="1"/>
          </p:cNvSpPr>
          <p:nvPr>
            <p:ph type="ftr" sz="quarter" idx="11"/>
          </p:nvPr>
        </p:nvSpPr>
        <p:spPr>
          <a:xfrm>
            <a:off x="6203169" y="6284145"/>
            <a:ext cx="4286643" cy="158823"/>
          </a:xfrm>
          <a:prstGeom prst="rect">
            <a:avLst/>
          </a:prstGeom>
        </p:spPr>
        <p:txBody>
          <a:bodyPr/>
          <a:lstStyle/>
          <a:p>
            <a:endParaRPr lang="da-DK" dirty="0"/>
          </a:p>
        </p:txBody>
      </p:sp>
      <p:sp>
        <p:nvSpPr>
          <p:cNvPr id="8" name="Slide Number Placeholder 7"/>
          <p:cNvSpPr>
            <a:spLocks noGrp="1"/>
          </p:cNvSpPr>
          <p:nvPr>
            <p:ph type="sldNum" sz="quarter" idx="12"/>
          </p:nvPr>
        </p:nvSpPr>
        <p:spPr/>
        <p:txBody>
          <a:bodyPr/>
          <a:lstStyle/>
          <a:p>
            <a:fld id="{7D761E79-81F5-44BE-8D66-C04B1AD4A1ED}" type="slidenum">
              <a:rPr lang="da-DK" smtClean="0"/>
              <a:pPr/>
              <a:t>‹nr.›</a:t>
            </a:fld>
            <a:endParaRPr lang="da-DK" dirty="0"/>
          </a:p>
        </p:txBody>
      </p:sp>
      <p:sp>
        <p:nvSpPr>
          <p:cNvPr id="10" name="Text Placeholder 7"/>
          <p:cNvSpPr>
            <a:spLocks noGrp="1"/>
          </p:cNvSpPr>
          <p:nvPr>
            <p:ph type="body" sz="quarter" idx="14" hasCustomPrompt="1"/>
          </p:nvPr>
        </p:nvSpPr>
        <p:spPr>
          <a:xfrm>
            <a:off x="586670" y="6287497"/>
            <a:ext cx="5400573" cy="505722"/>
          </a:xfrm>
        </p:spPr>
        <p:txBody>
          <a:bodyPr tIns="0"/>
          <a:lstStyle>
            <a:lvl1pPr marL="0" indent="0">
              <a:lnSpc>
                <a:spcPct val="90000"/>
              </a:lnSpc>
              <a:spcBef>
                <a:spcPts val="0"/>
              </a:spcBef>
              <a:buFontTx/>
              <a:buNone/>
              <a:defRPr sz="950" i="1"/>
            </a:lvl1pPr>
            <a:lvl2pPr marL="0" indent="-107978">
              <a:lnSpc>
                <a:spcPct val="90000"/>
              </a:lnSpc>
              <a:spcBef>
                <a:spcPts val="0"/>
              </a:spcBef>
              <a:defRPr sz="950" i="1"/>
            </a:lvl2pPr>
            <a:lvl3pPr>
              <a:defRPr sz="950"/>
            </a:lvl3pPr>
            <a:lvl4pPr>
              <a:defRPr sz="950"/>
            </a:lvl4pPr>
            <a:lvl5pPr>
              <a:defRPr sz="950"/>
            </a:lvl5pPr>
          </a:lstStyle>
          <a:p>
            <a:pPr lvl="0"/>
            <a:r>
              <a:rPr lang="da-DK" dirty="0"/>
              <a:t>Indsæt noter eller anden tekst</a:t>
            </a:r>
          </a:p>
          <a:p>
            <a:pPr lvl="1"/>
            <a:r>
              <a:rPr lang="da-DK" dirty="0"/>
              <a:t>Second </a:t>
            </a:r>
            <a:r>
              <a:rPr lang="da-DK" dirty="0" err="1"/>
              <a:t>level</a:t>
            </a:r>
            <a:endParaRPr lang="da-DK" dirty="0"/>
          </a:p>
        </p:txBody>
      </p:sp>
      <p:sp>
        <p:nvSpPr>
          <p:cNvPr id="9" name="TextBox 17"/>
          <p:cNvSpPr txBox="1">
            <a:spLocks noChangeArrowheads="1"/>
          </p:cNvSpPr>
          <p:nvPr userDrawn="1"/>
        </p:nvSpPr>
        <p:spPr bwMode="auto">
          <a:xfrm>
            <a:off x="-2370447" y="5939646"/>
            <a:ext cx="2281535" cy="92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a:solidFill>
                  <a:srgbClr val="212121"/>
                </a:solidFill>
                <a:latin typeface="+mn-lt"/>
              </a:rPr>
              <a:t>Indsæt sidefod</a:t>
            </a:r>
          </a:p>
          <a:p>
            <a:pPr algn="r" eaLnBrk="1" hangingPunct="1">
              <a:spcBef>
                <a:spcPct val="0"/>
              </a:spcBef>
              <a:buFontTx/>
              <a:buNone/>
            </a:pPr>
            <a:r>
              <a:rPr lang="da-DK" altLang="da-DK" sz="1000" dirty="0">
                <a:solidFill>
                  <a:srgbClr val="212121"/>
                </a:solidFill>
                <a:latin typeface="+mn-lt"/>
              </a:rPr>
              <a:t>1. Vælg </a:t>
            </a:r>
            <a:r>
              <a:rPr lang="da-DK" altLang="da-DK" sz="1000" b="1" dirty="0">
                <a:solidFill>
                  <a:srgbClr val="212121"/>
                </a:solidFill>
                <a:latin typeface="+mn-lt"/>
              </a:rPr>
              <a:t>’Indsæt’</a:t>
            </a:r>
            <a:r>
              <a:rPr lang="da-DK" altLang="da-DK" sz="1000" dirty="0">
                <a:solidFill>
                  <a:srgbClr val="212121"/>
                </a:solidFill>
                <a:latin typeface="+mn-lt"/>
              </a:rPr>
              <a:t> i topmenuen</a:t>
            </a:r>
          </a:p>
          <a:p>
            <a:pPr algn="r" eaLnBrk="1" hangingPunct="1">
              <a:spcBef>
                <a:spcPct val="0"/>
              </a:spcBef>
              <a:buFontTx/>
              <a:buNone/>
            </a:pPr>
            <a:r>
              <a:rPr lang="da-DK" altLang="da-DK" sz="1000" dirty="0">
                <a:solidFill>
                  <a:srgbClr val="212121"/>
                </a:solidFill>
                <a:latin typeface="+mn-lt"/>
              </a:rPr>
              <a:t>2. Vælg </a:t>
            </a:r>
            <a:r>
              <a:rPr lang="da-DK" altLang="da-DK" sz="1000" b="1" dirty="0">
                <a:solidFill>
                  <a:srgbClr val="212121"/>
                </a:solidFill>
                <a:latin typeface="+mn-lt"/>
              </a:rPr>
              <a:t>’Sidehoved og Sidefod’</a:t>
            </a:r>
          </a:p>
          <a:p>
            <a:pPr algn="r" eaLnBrk="1" hangingPunct="1">
              <a:spcBef>
                <a:spcPct val="0"/>
              </a:spcBef>
              <a:buFontTx/>
              <a:buNone/>
            </a:pPr>
            <a:r>
              <a:rPr lang="da-DK" altLang="da-DK" sz="1000" dirty="0">
                <a:solidFill>
                  <a:srgbClr val="212121"/>
                </a:solidFill>
                <a:latin typeface="+mn-lt"/>
              </a:rPr>
              <a:t>3. Skriv titel på præsentation </a:t>
            </a:r>
            <a:br>
              <a:rPr lang="da-DK" altLang="da-DK" sz="1000" dirty="0">
                <a:solidFill>
                  <a:srgbClr val="212121"/>
                </a:solidFill>
                <a:latin typeface="+mn-lt"/>
              </a:rPr>
            </a:br>
            <a:r>
              <a:rPr lang="da-DK" altLang="da-DK" sz="1000" dirty="0">
                <a:solidFill>
                  <a:srgbClr val="212121"/>
                </a:solidFill>
                <a:latin typeface="+mn-lt"/>
              </a:rPr>
              <a:t>ind i tekstfeltet Sidefod</a:t>
            </a:r>
          </a:p>
          <a:p>
            <a:pPr algn="r" eaLnBrk="1" hangingPunct="1">
              <a:spcBef>
                <a:spcPct val="0"/>
              </a:spcBef>
              <a:buFontTx/>
              <a:buNone/>
            </a:pPr>
            <a:r>
              <a:rPr lang="da-DK" altLang="da-DK" sz="1000" dirty="0">
                <a:solidFill>
                  <a:srgbClr val="212121"/>
                </a:solidFill>
                <a:latin typeface="+mn-lt"/>
              </a:rPr>
              <a:t>4. Tryk </a:t>
            </a:r>
            <a:r>
              <a:rPr lang="da-DK" altLang="da-DK" sz="1000" b="1" dirty="0">
                <a:solidFill>
                  <a:srgbClr val="212121"/>
                </a:solidFill>
                <a:latin typeface="+mn-lt"/>
              </a:rPr>
              <a:t>’Anvend på alle’</a:t>
            </a:r>
          </a:p>
        </p:txBody>
      </p:sp>
    </p:spTree>
    <p:extLst>
      <p:ext uri="{BB962C8B-B14F-4D97-AF65-F5344CB8AC3E}">
        <p14:creationId xmlns:p14="http://schemas.microsoft.com/office/powerpoint/2010/main" val="1302127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fslutning">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da-DK" sz="1800" dirty="0" err="1"/>
          </a:p>
        </p:txBody>
      </p:sp>
      <p:sp>
        <p:nvSpPr>
          <p:cNvPr id="7" name="Rectangle 6"/>
          <p:cNvSpPr/>
          <p:nvPr userDrawn="1"/>
        </p:nvSpPr>
        <p:spPr>
          <a:xfrm>
            <a:off x="0" y="-2753"/>
            <a:ext cx="12082390" cy="6863019"/>
          </a:xfrm>
          <a:custGeom>
            <a:avLst/>
            <a:gdLst>
              <a:gd name="connsiteX0" fmla="*/ 0 w 12058783"/>
              <a:gd name="connsiteY0" fmla="*/ 0 h 6858000"/>
              <a:gd name="connsiteX1" fmla="*/ 12058783 w 12058783"/>
              <a:gd name="connsiteY1" fmla="*/ 0 h 6858000"/>
              <a:gd name="connsiteX2" fmla="*/ 12058783 w 12058783"/>
              <a:gd name="connsiteY2" fmla="*/ 6858000 h 6858000"/>
              <a:gd name="connsiteX3" fmla="*/ 0 w 12058783"/>
              <a:gd name="connsiteY3" fmla="*/ 6858000 h 6858000"/>
              <a:gd name="connsiteX4" fmla="*/ 0 w 12058783"/>
              <a:gd name="connsiteY4" fmla="*/ 0 h 6858000"/>
              <a:gd name="connsiteX0" fmla="*/ 0 w 12058783"/>
              <a:gd name="connsiteY0" fmla="*/ 0 h 6858000"/>
              <a:gd name="connsiteX1" fmla="*/ 12058783 w 12058783"/>
              <a:gd name="connsiteY1" fmla="*/ 0 h 6858000"/>
              <a:gd name="connsiteX2" fmla="*/ 12058783 w 12058783"/>
              <a:gd name="connsiteY2" fmla="*/ 6858000 h 6858000"/>
              <a:gd name="connsiteX3" fmla="*/ 7450853 w 12058783"/>
              <a:gd name="connsiteY3" fmla="*/ 6852976 h 6858000"/>
              <a:gd name="connsiteX4" fmla="*/ 0 w 12058783"/>
              <a:gd name="connsiteY4" fmla="*/ 6858000 h 6858000"/>
              <a:gd name="connsiteX5" fmla="*/ 0 w 12058783"/>
              <a:gd name="connsiteY5" fmla="*/ 0 h 6858000"/>
              <a:gd name="connsiteX0" fmla="*/ 0 w 12058783"/>
              <a:gd name="connsiteY0" fmla="*/ 0 h 6858000"/>
              <a:gd name="connsiteX1" fmla="*/ 12058783 w 12058783"/>
              <a:gd name="connsiteY1" fmla="*/ 0 h 6858000"/>
              <a:gd name="connsiteX2" fmla="*/ 12058783 w 12058783"/>
              <a:gd name="connsiteY2" fmla="*/ 6858000 h 6858000"/>
              <a:gd name="connsiteX3" fmla="*/ 7450853 w 12058783"/>
              <a:gd name="connsiteY3" fmla="*/ 6852976 h 6858000"/>
              <a:gd name="connsiteX4" fmla="*/ 0 w 12058783"/>
              <a:gd name="connsiteY4" fmla="*/ 6858000 h 6858000"/>
              <a:gd name="connsiteX5" fmla="*/ 0 w 12058783"/>
              <a:gd name="connsiteY5" fmla="*/ 0 h 6858000"/>
              <a:gd name="connsiteX0" fmla="*/ 0 w 12058783"/>
              <a:gd name="connsiteY0" fmla="*/ 0 h 6858000"/>
              <a:gd name="connsiteX1" fmla="*/ 12058783 w 12058783"/>
              <a:gd name="connsiteY1" fmla="*/ 0 h 6858000"/>
              <a:gd name="connsiteX2" fmla="*/ 12058783 w 12058783"/>
              <a:gd name="connsiteY2" fmla="*/ 6858000 h 6858000"/>
              <a:gd name="connsiteX3" fmla="*/ 7450853 w 12058783"/>
              <a:gd name="connsiteY3" fmla="*/ 6852976 h 6858000"/>
              <a:gd name="connsiteX4" fmla="*/ 0 w 12058783"/>
              <a:gd name="connsiteY4" fmla="*/ 6858000 h 6858000"/>
              <a:gd name="connsiteX5" fmla="*/ 0 w 12058783"/>
              <a:gd name="connsiteY5" fmla="*/ 0 h 6858000"/>
              <a:gd name="connsiteX0" fmla="*/ 0 w 12058783"/>
              <a:gd name="connsiteY0" fmla="*/ 0 h 6858000"/>
              <a:gd name="connsiteX1" fmla="*/ 12058783 w 12058783"/>
              <a:gd name="connsiteY1" fmla="*/ 0 h 6858000"/>
              <a:gd name="connsiteX2" fmla="*/ 7450853 w 12058783"/>
              <a:gd name="connsiteY2" fmla="*/ 6852976 h 6858000"/>
              <a:gd name="connsiteX3" fmla="*/ 0 w 12058783"/>
              <a:gd name="connsiteY3" fmla="*/ 6858000 h 6858000"/>
              <a:gd name="connsiteX4" fmla="*/ 0 w 12058783"/>
              <a:gd name="connsiteY4" fmla="*/ 0 h 6858000"/>
              <a:gd name="connsiteX0" fmla="*/ 0 w 12080817"/>
              <a:gd name="connsiteY0" fmla="*/ 2754 h 6860754"/>
              <a:gd name="connsiteX1" fmla="*/ 12080817 w 12080817"/>
              <a:gd name="connsiteY1" fmla="*/ 0 h 6860754"/>
              <a:gd name="connsiteX2" fmla="*/ 7450853 w 12080817"/>
              <a:gd name="connsiteY2" fmla="*/ 6855730 h 6860754"/>
              <a:gd name="connsiteX3" fmla="*/ 0 w 12080817"/>
              <a:gd name="connsiteY3" fmla="*/ 6860754 h 6860754"/>
              <a:gd name="connsiteX4" fmla="*/ 0 w 12080817"/>
              <a:gd name="connsiteY4" fmla="*/ 2754 h 6860754"/>
              <a:gd name="connsiteX0" fmla="*/ 0 w 12080817"/>
              <a:gd name="connsiteY0" fmla="*/ 2754 h 6864608"/>
              <a:gd name="connsiteX1" fmla="*/ 12080817 w 12080817"/>
              <a:gd name="connsiteY1" fmla="*/ 0 h 6864608"/>
              <a:gd name="connsiteX2" fmla="*/ 7444935 w 12080817"/>
              <a:gd name="connsiteY2" fmla="*/ 6864608 h 6864608"/>
              <a:gd name="connsiteX3" fmla="*/ 0 w 12080817"/>
              <a:gd name="connsiteY3" fmla="*/ 6860754 h 6864608"/>
              <a:gd name="connsiteX4" fmla="*/ 0 w 12080817"/>
              <a:gd name="connsiteY4" fmla="*/ 2754 h 6864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0817" h="6864608">
                <a:moveTo>
                  <a:pt x="0" y="2754"/>
                </a:moveTo>
                <a:lnTo>
                  <a:pt x="12080817" y="0"/>
                </a:lnTo>
                <a:lnTo>
                  <a:pt x="7444935" y="6864608"/>
                </a:lnTo>
                <a:lnTo>
                  <a:pt x="0" y="6860754"/>
                </a:lnTo>
                <a:lnTo>
                  <a:pt x="0" y="2754"/>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da-DK" sz="1800" dirty="0" err="1"/>
          </a:p>
        </p:txBody>
      </p:sp>
      <p:sp>
        <p:nvSpPr>
          <p:cNvPr id="2" name="Date Placeholder 1"/>
          <p:cNvSpPr>
            <a:spLocks noGrp="1"/>
          </p:cNvSpPr>
          <p:nvPr>
            <p:ph type="dt" sz="half" idx="10"/>
          </p:nvPr>
        </p:nvSpPr>
        <p:spPr>
          <a:xfrm>
            <a:off x="595390" y="10232181"/>
            <a:ext cx="927507" cy="365125"/>
          </a:xfrm>
          <a:prstGeom prst="rect">
            <a:avLst/>
          </a:prstGeom>
        </p:spPr>
        <p:txBody>
          <a:bodyPr/>
          <a:lstStyle>
            <a:lvl1pPr>
              <a:defRPr sz="100">
                <a:solidFill>
                  <a:schemeClr val="bg1">
                    <a:lumMod val="75000"/>
                  </a:schemeClr>
                </a:solidFill>
              </a:defRPr>
            </a:lvl1pPr>
          </a:lstStyle>
          <a:p>
            <a:endParaRPr lang="da-DK" dirty="0"/>
          </a:p>
        </p:txBody>
      </p:sp>
      <p:sp>
        <p:nvSpPr>
          <p:cNvPr id="3" name="Footer Placeholder 2"/>
          <p:cNvSpPr>
            <a:spLocks noGrp="1"/>
          </p:cNvSpPr>
          <p:nvPr>
            <p:ph type="ftr" sz="quarter" idx="11"/>
          </p:nvPr>
        </p:nvSpPr>
        <p:spPr>
          <a:xfrm>
            <a:off x="2027018" y="10232181"/>
            <a:ext cx="5999383" cy="365125"/>
          </a:xfrm>
          <a:prstGeom prst="rect">
            <a:avLst/>
          </a:prstGeom>
        </p:spPr>
        <p:txBody>
          <a:bodyPr/>
          <a:lstStyle>
            <a:lvl1pPr>
              <a:defRPr sz="100">
                <a:solidFill>
                  <a:schemeClr val="bg1">
                    <a:lumMod val="75000"/>
                  </a:schemeClr>
                </a:solidFill>
              </a:defRPr>
            </a:lvl1pPr>
          </a:lstStyle>
          <a:p>
            <a:endParaRPr lang="da-DK" dirty="0"/>
          </a:p>
        </p:txBody>
      </p:sp>
      <p:sp>
        <p:nvSpPr>
          <p:cNvPr id="4" name="Slide Number Placeholder 3"/>
          <p:cNvSpPr>
            <a:spLocks noGrp="1"/>
          </p:cNvSpPr>
          <p:nvPr>
            <p:ph type="sldNum" sz="quarter" idx="12"/>
          </p:nvPr>
        </p:nvSpPr>
        <p:spPr>
          <a:xfrm>
            <a:off x="1522898" y="10232181"/>
            <a:ext cx="324077" cy="365125"/>
          </a:xfrm>
          <a:prstGeom prst="rect">
            <a:avLst/>
          </a:prstGeom>
        </p:spPr>
        <p:txBody>
          <a:bodyPr/>
          <a:lstStyle>
            <a:lvl1pPr>
              <a:defRPr sz="100">
                <a:solidFill>
                  <a:schemeClr val="bg1">
                    <a:lumMod val="75000"/>
                  </a:schemeClr>
                </a:solidFill>
              </a:defRPr>
            </a:lvl1pPr>
          </a:lstStyle>
          <a:p>
            <a:fld id="{7D761E79-81F5-44BE-8D66-C04B1AD4A1ED}" type="slidenum">
              <a:rPr lang="da-DK" smtClean="0"/>
              <a:pPr/>
              <a:t>‹nr.›</a:t>
            </a:fld>
            <a:endParaRPr lang="da-DK" dirty="0"/>
          </a:p>
        </p:txBody>
      </p:sp>
      <p:pic>
        <p:nvPicPr>
          <p:cNvPr id="10" name="Picture 4" descr="U:\TV 2 Marketing\Jobs\4649_PowerPoint skabelon\Received\work\logo.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75838" y="5883631"/>
            <a:ext cx="925839" cy="413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6366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27703507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4638"/>
            <a:ext cx="10972800" cy="1143000"/>
          </a:xfrm>
          <a:prstGeom prst="rect">
            <a:avLst/>
          </a:prstGeom>
        </p:spPr>
        <p:txBody>
          <a:bodyPr/>
          <a:lstStyle/>
          <a:p>
            <a:r>
              <a:rPr lang="da-DK" dirty="0"/>
              <a:t>CLICK TO EDIT MASTER TITLE STYLE</a:t>
            </a:r>
            <a:endParaRPr lang="en-US" dirty="0"/>
          </a:p>
        </p:txBody>
      </p:sp>
      <p:sp>
        <p:nvSpPr>
          <p:cNvPr id="3" name="Content Placeholder 2"/>
          <p:cNvSpPr>
            <a:spLocks noGrp="1"/>
          </p:cNvSpPr>
          <p:nvPr>
            <p:ph idx="1"/>
          </p:nvPr>
        </p:nvSpPr>
        <p:spPr>
          <a:xfrm>
            <a:off x="609601" y="1600201"/>
            <a:ext cx="10972800" cy="4195578"/>
          </a:xfrm>
          <a:prstGeom prst="rect">
            <a:avLst/>
          </a:prstGeom>
        </p:spPr>
        <p:txBody>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endParaRPr lang="en-US"/>
          </a:p>
        </p:txBody>
      </p:sp>
    </p:spTree>
    <p:extLst>
      <p:ext uri="{BB962C8B-B14F-4D97-AF65-F5344CB8AC3E}">
        <p14:creationId xmlns:p14="http://schemas.microsoft.com/office/powerpoint/2010/main" val="672650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cSld name="Titel og fire indholdsobjekter">
    <p:spTree>
      <p:nvGrpSpPr>
        <p:cNvPr id="1" name=""/>
        <p:cNvGrpSpPr/>
        <p:nvPr/>
      </p:nvGrpSpPr>
      <p:grpSpPr>
        <a:xfrm>
          <a:off x="0" y="0"/>
          <a:ext cx="0" cy="0"/>
          <a:chOff x="0" y="0"/>
          <a:chExt cx="0" cy="0"/>
        </a:xfrm>
      </p:grpSpPr>
      <p:sp>
        <p:nvSpPr>
          <p:cNvPr id="2" name="Titel 1"/>
          <p:cNvSpPr>
            <a:spLocks noGrp="1"/>
          </p:cNvSpPr>
          <p:nvPr>
            <p:ph type="title" sz="quarter"/>
          </p:nvPr>
        </p:nvSpPr>
        <p:spPr>
          <a:xfrm>
            <a:off x="406400" y="228600"/>
            <a:ext cx="10972800" cy="838200"/>
          </a:xfrm>
        </p:spPr>
        <p:txBody>
          <a:bodyPr/>
          <a:lstStyle/>
          <a:p>
            <a:r>
              <a:rPr lang="da-DK"/>
              <a:t>Klik for at redigere titeltypografi i masteren</a:t>
            </a:r>
          </a:p>
        </p:txBody>
      </p:sp>
      <p:sp>
        <p:nvSpPr>
          <p:cNvPr id="3" name="Pladsholder til indhold 2"/>
          <p:cNvSpPr>
            <a:spLocks noGrp="1"/>
          </p:cNvSpPr>
          <p:nvPr>
            <p:ph sz="quarter" idx="1"/>
          </p:nvPr>
        </p:nvSpPr>
        <p:spPr>
          <a:xfrm>
            <a:off x="406401" y="1600200"/>
            <a:ext cx="5321300" cy="20574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quarter" idx="2"/>
          </p:nvPr>
        </p:nvSpPr>
        <p:spPr>
          <a:xfrm>
            <a:off x="5930901" y="1600200"/>
            <a:ext cx="5323417" cy="20574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p:cNvSpPr>
            <a:spLocks noGrp="1"/>
          </p:cNvSpPr>
          <p:nvPr>
            <p:ph sz="quarter" idx="3"/>
          </p:nvPr>
        </p:nvSpPr>
        <p:spPr>
          <a:xfrm>
            <a:off x="406401" y="3810000"/>
            <a:ext cx="5321300" cy="20574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indhold 5"/>
          <p:cNvSpPr>
            <a:spLocks noGrp="1"/>
          </p:cNvSpPr>
          <p:nvPr>
            <p:ph sz="quarter" idx="4"/>
          </p:nvPr>
        </p:nvSpPr>
        <p:spPr>
          <a:xfrm>
            <a:off x="5930901" y="3810000"/>
            <a:ext cx="5323417" cy="20574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Rectangle 1031"/>
          <p:cNvSpPr>
            <a:spLocks noGrp="1" noChangeArrowheads="1"/>
          </p:cNvSpPr>
          <p:nvPr>
            <p:ph type="dt" sz="half" idx="10"/>
          </p:nvPr>
        </p:nvSpPr>
        <p:spPr>
          <a:xfrm>
            <a:off x="406400" y="6248400"/>
            <a:ext cx="2540000" cy="457200"/>
          </a:xfrm>
          <a:prstGeom prst="rect">
            <a:avLst/>
          </a:prstGeom>
          <a:ln/>
        </p:spPr>
        <p:txBody>
          <a:bodyPr/>
          <a:lstStyle>
            <a:lvl1pPr>
              <a:defRPr/>
            </a:lvl1pPr>
          </a:lstStyle>
          <a:p>
            <a:pPr>
              <a:defRPr/>
            </a:pPr>
            <a:endParaRPr lang="da-DK"/>
          </a:p>
        </p:txBody>
      </p:sp>
      <p:sp>
        <p:nvSpPr>
          <p:cNvPr id="8" name="Rectangle 1032"/>
          <p:cNvSpPr>
            <a:spLocks noGrp="1" noChangeArrowheads="1"/>
          </p:cNvSpPr>
          <p:nvPr>
            <p:ph type="ftr" sz="quarter" idx="11"/>
          </p:nvPr>
        </p:nvSpPr>
        <p:spPr>
          <a:xfrm>
            <a:off x="4165601" y="6248400"/>
            <a:ext cx="3860800" cy="457200"/>
          </a:xfrm>
          <a:prstGeom prst="rect">
            <a:avLst/>
          </a:prstGeom>
          <a:ln/>
        </p:spPr>
        <p:txBody>
          <a:bodyPr/>
          <a:lstStyle>
            <a:lvl1pPr>
              <a:defRPr/>
            </a:lvl1pPr>
          </a:lstStyle>
          <a:p>
            <a:pPr>
              <a:defRPr/>
            </a:pPr>
            <a:endParaRPr lang="da-DK"/>
          </a:p>
        </p:txBody>
      </p:sp>
    </p:spTree>
    <p:extLst>
      <p:ext uri="{BB962C8B-B14F-4D97-AF65-F5344CB8AC3E}">
        <p14:creationId xmlns:p14="http://schemas.microsoft.com/office/powerpoint/2010/main" val="11120061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OverObj">
  <p:cSld name="Titel og tekst over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609601" y="274638"/>
            <a:ext cx="10972800" cy="1143000"/>
          </a:xfrm>
        </p:spPr>
        <p:txBody>
          <a:bodyPr/>
          <a:lstStyle/>
          <a:p>
            <a:r>
              <a:rPr lang="da-DK"/>
              <a:t>Klik for at redigere titeltypografi i masteren</a:t>
            </a:r>
          </a:p>
        </p:txBody>
      </p:sp>
      <p:sp>
        <p:nvSpPr>
          <p:cNvPr id="3" name="Pladsholder til tekst 2"/>
          <p:cNvSpPr>
            <a:spLocks noGrp="1"/>
          </p:cNvSpPr>
          <p:nvPr>
            <p:ph type="body" sz="half" idx="1"/>
          </p:nvPr>
        </p:nvSpPr>
        <p:spPr>
          <a:xfrm>
            <a:off x="609601" y="1600200"/>
            <a:ext cx="10972800" cy="2185988"/>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09601" y="3938588"/>
            <a:ext cx="10972800" cy="2187575"/>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225581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3" name="Title 4"/>
          <p:cNvSpPr>
            <a:spLocks noGrp="1"/>
          </p:cNvSpPr>
          <p:nvPr>
            <p:ph type="title" hasCustomPrompt="1"/>
          </p:nvPr>
        </p:nvSpPr>
        <p:spPr>
          <a:xfrm>
            <a:off x="587374" y="370290"/>
            <a:ext cx="5149879" cy="1474385"/>
          </a:xfrm>
        </p:spPr>
        <p:txBody>
          <a:bodyPr/>
          <a:lstStyle>
            <a:lvl1pPr>
              <a:defRPr sz="3600" baseline="0"/>
            </a:lvl1pPr>
          </a:lstStyle>
          <a:p>
            <a:r>
              <a:rPr lang="en-US"/>
              <a:t>KLIK HER FOR AT ÆNDRE TITEL</a:t>
            </a:r>
            <a:endParaRPr lang="en-US" dirty="0"/>
          </a:p>
        </p:txBody>
      </p:sp>
      <p:sp>
        <p:nvSpPr>
          <p:cNvPr id="5" name="Pladsholder til tekst 10"/>
          <p:cNvSpPr>
            <a:spLocks noGrp="1"/>
          </p:cNvSpPr>
          <p:nvPr>
            <p:ph type="body" sz="quarter" idx="12" hasCustomPrompt="1"/>
          </p:nvPr>
        </p:nvSpPr>
        <p:spPr>
          <a:xfrm>
            <a:off x="587375" y="2065337"/>
            <a:ext cx="10620094" cy="3704284"/>
          </a:xfrm>
        </p:spPr>
        <p:txBody>
          <a:bodyPr/>
          <a:lstStyle>
            <a:lvl1pPr marL="285750" indent="-285750">
              <a:buFontTx/>
              <a:buBlip>
                <a:blip r:embed="rId2"/>
              </a:buBlip>
              <a:defRPr/>
            </a:lvl1pPr>
          </a:lstStyle>
          <a:p>
            <a:pPr lvl="0"/>
            <a:r>
              <a:rPr lang="da-DK"/>
              <a:t>Indsæt bullets</a:t>
            </a:r>
            <a:endParaRPr lang="da-DK" dirty="0"/>
          </a:p>
        </p:txBody>
      </p:sp>
    </p:spTree>
    <p:extLst>
      <p:ext uri="{BB962C8B-B14F-4D97-AF65-F5344CB8AC3E}">
        <p14:creationId xmlns:p14="http://schemas.microsoft.com/office/powerpoint/2010/main" val="25212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grpSp>
        <p:nvGrpSpPr>
          <p:cNvPr id="30" name="Gruppe 29"/>
          <p:cNvGrpSpPr/>
          <p:nvPr userDrawn="1"/>
        </p:nvGrpSpPr>
        <p:grpSpPr>
          <a:xfrm>
            <a:off x="0" y="657225"/>
            <a:ext cx="405154"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a:t>KLIK HER FOR AT ÆNDRE TITEL</a:t>
            </a:r>
            <a:endParaRPr lang="en-US" dirty="0"/>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hasCustomPrompt="1"/>
          </p:nvPr>
        </p:nvSpPr>
        <p:spPr>
          <a:xfrm>
            <a:off x="587375" y="2065337"/>
            <a:ext cx="4516438" cy="3243263"/>
          </a:xfrm>
        </p:spPr>
        <p:txBody>
          <a:bodyPr/>
          <a:lstStyle>
            <a:lvl1pPr marL="285750" indent="-285750">
              <a:buFontTx/>
              <a:buBlip>
                <a:blip r:embed="rId3"/>
              </a:buBlip>
              <a:defRPr/>
            </a:lvl1pPr>
          </a:lstStyle>
          <a:p>
            <a:pPr lvl="0"/>
            <a:r>
              <a:rPr lang="da-DK"/>
              <a:t>Indsæt </a:t>
            </a:r>
            <a:r>
              <a:rPr lang="da-DK" dirty="0" err="1"/>
              <a:t>bullets</a:t>
            </a:r>
            <a:endParaRPr lang="da-DK"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a:t>KLIK HER FOR AT ÆNDRE TITEL</a:t>
            </a:r>
            <a:endParaRPr lang="en-US" dirty="0"/>
          </a:p>
        </p:txBody>
      </p:sp>
      <p:sp>
        <p:nvSpPr>
          <p:cNvPr id="11" name="Pladsholder til diagram 10"/>
          <p:cNvSpPr>
            <a:spLocks noGrp="1"/>
          </p:cNvSpPr>
          <p:nvPr>
            <p:ph type="chart" sz="quarter" idx="12"/>
          </p:nvPr>
        </p:nvSpPr>
        <p:spPr>
          <a:xfrm>
            <a:off x="6096000" y="2262579"/>
            <a:ext cx="5524500" cy="3572737"/>
          </a:xfrm>
        </p:spPr>
        <p:txBody>
          <a:bodyPr/>
          <a:lstStyle/>
          <a:p>
            <a:r>
              <a:rPr lang="da-DK"/>
              <a:t>Klik på ikonet for at tilføje et diagram</a:t>
            </a:r>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a:t>Indsæt bullets</a:t>
            </a:r>
            <a:endParaRPr lang="da-DK" dirty="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a:t>KLIK HER FOR AT ÆNDRE TITEL</a:t>
            </a:r>
            <a:endParaRPr lang="en-US" dirty="0"/>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bullets</a:t>
            </a:r>
            <a:endParaRPr lang="da-DK" dirty="0"/>
          </a:p>
          <a:p>
            <a:pPr lvl="0"/>
            <a:endParaRPr lang="da-DK" dirty="0"/>
          </a:p>
          <a:p>
            <a:pPr lvl="0"/>
            <a:endParaRPr lang="da-DK" dirty="0"/>
          </a:p>
        </p:txBody>
      </p:sp>
    </p:spTree>
    <p:extLst>
      <p:ext uri="{BB962C8B-B14F-4D97-AF65-F5344CB8AC3E}">
        <p14:creationId xmlns:p14="http://schemas.microsoft.com/office/powerpoint/2010/main" val="49860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r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8031878" y="957753"/>
            <a:ext cx="3879477" cy="1987748"/>
          </a:xfrm>
        </p:spPr>
        <p:txBody>
          <a:bodyPr/>
          <a:lstStyle>
            <a:lvl1pPr>
              <a:defRPr sz="3600"/>
            </a:lvl1pPr>
          </a:lstStyle>
          <a:p>
            <a:r>
              <a:rPr lang="en-US"/>
              <a:t>KLIK HER FOR AT ÆNDRE TITEL</a:t>
            </a:r>
            <a:endParaRPr lang="en-US" dirty="0"/>
          </a:p>
        </p:txBody>
      </p:sp>
      <p:sp>
        <p:nvSpPr>
          <p:cNvPr id="7" name="Pladsholder til tekst 3"/>
          <p:cNvSpPr>
            <a:spLocks noGrp="1"/>
          </p:cNvSpPr>
          <p:nvPr>
            <p:ph type="body" sz="quarter" idx="12" hasCustomPrompt="1"/>
          </p:nvPr>
        </p:nvSpPr>
        <p:spPr>
          <a:xfrm>
            <a:off x="8031879" y="3199593"/>
            <a:ext cx="3588621" cy="2982722"/>
          </a:xfrm>
        </p:spPr>
        <p:txBody>
          <a:bodyPr/>
          <a:lstStyle>
            <a:lvl1pPr marL="285750" indent="-285750">
              <a:lnSpc>
                <a:spcPct val="100000"/>
              </a:lnSpc>
              <a:spcBef>
                <a:spcPts val="600"/>
              </a:spcBef>
              <a:buFontTx/>
              <a:buBlip>
                <a:blip r:embed="rId2"/>
              </a:buBlip>
              <a:defRPr sz="1600" baseline="0"/>
            </a:lvl1pPr>
          </a:lstStyle>
          <a:p>
            <a:pPr lvl="0"/>
            <a:r>
              <a:rPr lang="da-DK"/>
              <a:t>Indsæt bullets</a:t>
            </a:r>
            <a:endParaRPr lang="da-DK" dirty="0"/>
          </a:p>
          <a:p>
            <a:pPr lvl="0"/>
            <a:endParaRPr lang="da-DK" dirty="0"/>
          </a:p>
          <a:p>
            <a:pPr lvl="0"/>
            <a:endParaRPr lang="da-DK" dirty="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468601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4" y="357948"/>
            <a:ext cx="4542975" cy="1486727"/>
          </a:xfrm>
        </p:spPr>
        <p:txBody>
          <a:bodyPr/>
          <a:lstStyle>
            <a:lvl1pPr>
              <a:defRPr sz="3600"/>
            </a:lvl1pPr>
          </a:lstStyle>
          <a:p>
            <a:r>
              <a:rPr lang="en-US"/>
              <a:t>KLIK HER FOR AT ÆNDRE TITEL</a:t>
            </a:r>
            <a:endParaRPr lang="en-US" dirty="0"/>
          </a:p>
        </p:txBody>
      </p:sp>
      <p:sp>
        <p:nvSpPr>
          <p:cNvPr id="7" name="Pladsholder til tekst 3"/>
          <p:cNvSpPr>
            <a:spLocks noGrp="1"/>
          </p:cNvSpPr>
          <p:nvPr>
            <p:ph type="body" sz="quarter" idx="15" hasCustomPrompt="1"/>
          </p:nvPr>
        </p:nvSpPr>
        <p:spPr>
          <a:xfrm>
            <a:off x="587375" y="2127154"/>
            <a:ext cx="4542974" cy="3575409"/>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611979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0.emf"/><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11.jpe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4.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a:t>Second level</a:t>
            </a:r>
          </a:p>
          <a:p>
            <a:pPr lvl="2"/>
            <a:r>
              <a:rPr lang="en-US"/>
              <a:t>Third level</a:t>
            </a:r>
          </a:p>
          <a:p>
            <a:pPr lvl="3"/>
            <a:r>
              <a:rPr lang="en-US"/>
              <a:t>Fourth level</a:t>
            </a:r>
            <a:endParaRPr lang="en-US" dirty="0"/>
          </a:p>
        </p:txBody>
      </p:sp>
      <p:grpSp>
        <p:nvGrpSpPr>
          <p:cNvPr id="58" name="Gruppe 57"/>
          <p:cNvGrpSpPr/>
          <p:nvPr userDrawn="1"/>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81" name="Gruppe 80"/>
          <p:cNvGrpSpPr/>
          <p:nvPr userDrawn="1"/>
        </p:nvGrpSpPr>
        <p:grpSpPr>
          <a:xfrm>
            <a:off x="-3502" y="657225"/>
            <a:ext cx="405154"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55" r:id="rId1"/>
    <p:sldLayoutId id="2147484019" r:id="rId2"/>
    <p:sldLayoutId id="2147484053" r:id="rId3"/>
    <p:sldLayoutId id="2147484008" r:id="rId4"/>
    <p:sldLayoutId id="2147484022" r:id="rId5"/>
    <p:sldLayoutId id="2147484011" r:id="rId6"/>
    <p:sldLayoutId id="2147484014" r:id="rId7"/>
    <p:sldLayoutId id="2147484028" r:id="rId8"/>
    <p:sldLayoutId id="2147484032" r:id="rId9"/>
    <p:sldLayoutId id="2147484054" r:id="rId10"/>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12"/>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2"/>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3"/>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3"/>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3"/>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userDrawn="1">
          <p15:clr>
            <a:srgbClr val="F26B43"/>
          </p15:clr>
        </p15:guide>
        <p15:guide id="28" pos="370" userDrawn="1">
          <p15:clr>
            <a:srgbClr val="F26B43"/>
          </p15:clr>
        </p15:guide>
        <p15:guide id="29" pos="7320" userDrawn="1">
          <p15:clr>
            <a:srgbClr val="F26B43"/>
          </p15:clr>
        </p15:guide>
        <p15:guide id="48" pos="1141" userDrawn="1">
          <p15:clr>
            <a:srgbClr val="F26B43"/>
          </p15:clr>
        </p15:guide>
        <p15:guide id="51" orient="horz" pos="414" userDrawn="1">
          <p15:clr>
            <a:srgbClr val="F26B43"/>
          </p15:clr>
        </p15:guide>
        <p15:guide id="52" pos="4339" userDrawn="1">
          <p15:clr>
            <a:srgbClr val="F26B43"/>
          </p15:clr>
        </p15:guide>
        <p15:guide id="53" pos="467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bg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a:t>Second level</a:t>
            </a:r>
          </a:p>
          <a:p>
            <a:pPr lvl="2"/>
            <a:r>
              <a:rPr lang="en-US"/>
              <a:t>Third level</a:t>
            </a:r>
          </a:p>
          <a:p>
            <a:pPr lvl="3"/>
            <a:r>
              <a:rPr lang="en-US"/>
              <a:t>Fourth level</a:t>
            </a:r>
            <a:endParaRPr lang="en-US" dirty="0"/>
          </a:p>
        </p:txBody>
      </p:sp>
      <p:grpSp>
        <p:nvGrpSpPr>
          <p:cNvPr id="58" name="Gruppe 57"/>
          <p:cNvGrpSpPr/>
          <p:nvPr userDrawn="1"/>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9" name="Gruppe 58"/>
          <p:cNvGrpSpPr/>
          <p:nvPr userDrawn="1"/>
        </p:nvGrpSpPr>
        <p:grpSpPr>
          <a:xfrm>
            <a:off x="-3502" y="657225"/>
            <a:ext cx="405154" cy="1182460"/>
            <a:chOff x="320675" y="2816225"/>
            <a:chExt cx="350838" cy="1023938"/>
          </a:xfrm>
          <a:solidFill>
            <a:schemeClr val="bg1"/>
          </a:solidFill>
        </p:grpSpPr>
        <p:sp>
          <p:nvSpPr>
            <p:cNvPr id="60"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2"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3"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4"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5"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6"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7"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8"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9"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0"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1"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2"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3"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4"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5"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6"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7"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8"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3966279323"/>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8" r:id="rId3"/>
  </p:sldLayoutIdLst>
  <p:hf hdr="0" ftr="0" dt="0"/>
  <p:txStyles>
    <p:titleStyle>
      <a:lvl1pPr algn="l" defTabSz="914318" rtl="0" eaLnBrk="1" latinLnBrk="0" hangingPunct="1">
        <a:lnSpc>
          <a:spcPct val="100000"/>
        </a:lnSpc>
        <a:spcBef>
          <a:spcPct val="0"/>
        </a:spcBef>
        <a:buNone/>
        <a:defRPr sz="3600" b="1" kern="1200" spc="300" baseline="0">
          <a:solidFill>
            <a:schemeClr val="bg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5"/>
        </a:buBlip>
        <a:defRPr sz="1600" kern="1200" spc="0">
          <a:solidFill>
            <a:schemeClr val="bg1"/>
          </a:solidFill>
          <a:latin typeface="+mn-lt"/>
          <a:ea typeface="+mn-ea"/>
          <a:cs typeface="+mn-cs"/>
        </a:defRPr>
      </a:lvl1pPr>
      <a:lvl2pPr marL="623888" indent="-285750" algn="l" defTabSz="914318" rtl="0" eaLnBrk="1" latinLnBrk="0" hangingPunct="1">
        <a:lnSpc>
          <a:spcPct val="120000"/>
        </a:lnSpc>
        <a:spcBef>
          <a:spcPts val="499"/>
        </a:spcBef>
        <a:buFontTx/>
        <a:buBlip>
          <a:blip r:embed="rId5"/>
        </a:buBlip>
        <a:defRPr sz="1400" kern="1200">
          <a:solidFill>
            <a:schemeClr val="bg1"/>
          </a:solidFill>
          <a:latin typeface="+mn-lt"/>
          <a:ea typeface="+mn-ea"/>
          <a:cs typeface="+mn-cs"/>
        </a:defRPr>
      </a:lvl2pPr>
      <a:lvl3pPr marL="806450" indent="-171450" algn="l" defTabSz="914318" rtl="0" eaLnBrk="1" latinLnBrk="0" hangingPunct="1">
        <a:lnSpc>
          <a:spcPct val="120000"/>
        </a:lnSpc>
        <a:spcBef>
          <a:spcPts val="499"/>
        </a:spcBef>
        <a:buFontTx/>
        <a:buBlip>
          <a:blip r:embed="rId6"/>
        </a:buBlip>
        <a:tabLst>
          <a:tab pos="898525" algn="l"/>
        </a:tabLst>
        <a:defRPr sz="1200" kern="1200">
          <a:solidFill>
            <a:schemeClr val="bg1"/>
          </a:solidFill>
          <a:latin typeface="+mn-lt"/>
          <a:ea typeface="+mn-ea"/>
          <a:cs typeface="+mn-cs"/>
        </a:defRPr>
      </a:lvl3pPr>
      <a:lvl4pPr marL="1071563" indent="-171450" algn="l" defTabSz="914318" rtl="0" eaLnBrk="1" latinLnBrk="0" hangingPunct="1">
        <a:lnSpc>
          <a:spcPct val="120000"/>
        </a:lnSpc>
        <a:spcBef>
          <a:spcPts val="499"/>
        </a:spcBef>
        <a:buFontTx/>
        <a:buBlip>
          <a:blip r:embed="rId6"/>
        </a:buBlip>
        <a:defRPr sz="1000" kern="1200">
          <a:solidFill>
            <a:schemeClr val="bg1"/>
          </a:solidFill>
          <a:latin typeface="+mn-lt"/>
          <a:ea typeface="+mn-ea"/>
          <a:cs typeface="+mn-cs"/>
        </a:defRPr>
      </a:lvl4pPr>
      <a:lvl5pPr marL="1071563" indent="-171450" algn="l" defTabSz="914318" rtl="0" eaLnBrk="1" latinLnBrk="0" hangingPunct="1">
        <a:lnSpc>
          <a:spcPct val="120000"/>
        </a:lnSpc>
        <a:spcBef>
          <a:spcPts val="499"/>
        </a:spcBef>
        <a:buFontTx/>
        <a:buBlip>
          <a:blip r:embed="rId7"/>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pPr defTabSz="914330"/>
            <a:fld id="{D8D877B3-D348-4611-9BDB-C5374591D951}" type="slidenum">
              <a:rPr lang="en-US" smtClean="0">
                <a:solidFill>
                  <a:srgbClr val="211A52">
                    <a:alpha val="70000"/>
                  </a:srgbClr>
                </a:solidFill>
              </a:rPr>
              <a:pPr defTabSz="914330"/>
              <a:t>‹nr.›</a:t>
            </a:fld>
            <a:endParaRPr lang="en-US" dirty="0">
              <a:solidFill>
                <a:srgbClr val="211A52">
                  <a:alpha val="70000"/>
                </a:srgbClr>
              </a:solidFill>
            </a:endParaRPr>
          </a:p>
        </p:txBody>
      </p:sp>
      <p:sp>
        <p:nvSpPr>
          <p:cNvPr id="11" name="Text Placeholder 10"/>
          <p:cNvSpPr>
            <a:spLocks noGrp="1"/>
          </p:cNvSpPr>
          <p:nvPr>
            <p:ph type="body" idx="1"/>
          </p:nvPr>
        </p:nvSpPr>
        <p:spPr>
          <a:xfrm>
            <a:off x="589651"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grpSp>
        <p:nvGrpSpPr>
          <p:cNvPr id="58" name="Gruppe 57"/>
          <p:cNvGrpSpPr/>
          <p:nvPr userDrawn="1"/>
        </p:nvGrpSpPr>
        <p:grpSpPr>
          <a:xfrm>
            <a:off x="5466449" y="6027162"/>
            <a:ext cx="1272707"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grpSp>
        <p:nvGrpSpPr>
          <p:cNvPr id="81" name="Gruppe 80"/>
          <p:cNvGrpSpPr/>
          <p:nvPr userDrawn="1"/>
        </p:nvGrpSpPr>
        <p:grpSpPr>
          <a:xfrm>
            <a:off x="-3503" y="657225"/>
            <a:ext cx="405155"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spTree>
    <p:extLst>
      <p:ext uri="{BB962C8B-B14F-4D97-AF65-F5344CB8AC3E}">
        <p14:creationId xmlns:p14="http://schemas.microsoft.com/office/powerpoint/2010/main" val="2087609492"/>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 id="2147484081" r:id="rId12"/>
    <p:sldLayoutId id="2147484082" r:id="rId13"/>
    <p:sldLayoutId id="2147484083" r:id="rId14"/>
    <p:sldLayoutId id="2147484084" r:id="rId15"/>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0" indent="0" algn="l" defTabSz="914318" rtl="0" eaLnBrk="1" latinLnBrk="0" hangingPunct="1">
        <a:lnSpc>
          <a:spcPct val="120000"/>
        </a:lnSpc>
        <a:spcBef>
          <a:spcPts val="1000"/>
        </a:spcBef>
        <a:buFont typeface="Arial" panose="020B0604020202020204" pitchFamily="34" charset="0"/>
        <a:buNone/>
        <a:defRPr sz="1600" kern="1200" spc="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5120">
          <p15:clr>
            <a:srgbClr val="F26B43"/>
          </p15:clr>
        </p15:guide>
        <p15:guide id="1" orient="horz" pos="1162">
          <p15:clr>
            <a:srgbClr val="F26B43"/>
          </p15:clr>
        </p15:guide>
        <p15:guide id="28" pos="493">
          <p15:clr>
            <a:srgbClr val="F26B43"/>
          </p15:clr>
        </p15:guide>
        <p15:guide id="29" pos="9760">
          <p15:clr>
            <a:srgbClr val="F26B43"/>
          </p15:clr>
        </p15:guide>
        <p15:guide id="48" pos="1521">
          <p15:clr>
            <a:srgbClr val="F26B43"/>
          </p15:clr>
        </p15:guide>
        <p15:guide id="51" orient="horz" pos="414">
          <p15:clr>
            <a:srgbClr val="F26B43"/>
          </p15:clr>
        </p15:guide>
        <p15:guide id="52" pos="5785">
          <p15:clr>
            <a:srgbClr val="F26B43"/>
          </p15:clr>
        </p15:guide>
        <p15:guide id="53" pos="623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2474" y="0"/>
            <a:ext cx="11030185" cy="737829"/>
          </a:xfrm>
          <a:prstGeom prst="rect">
            <a:avLst/>
          </a:prstGeom>
        </p:spPr>
        <p:txBody>
          <a:bodyPr vert="horz" lIns="0" tIns="0" rIns="0" bIns="0" rtlCol="0" anchor="b" anchorCtr="0">
            <a:noAutofit/>
          </a:bodyPr>
          <a:lstStyle/>
          <a:p>
            <a:r>
              <a:rPr lang="da-DK" noProof="0"/>
              <a:t>Klik for at redigere i master</a:t>
            </a:r>
            <a:endParaRPr lang="da-DK" noProof="0" dirty="0"/>
          </a:p>
        </p:txBody>
      </p:sp>
      <p:sp>
        <p:nvSpPr>
          <p:cNvPr id="3" name="Text Placeholder 2"/>
          <p:cNvSpPr>
            <a:spLocks noGrp="1"/>
          </p:cNvSpPr>
          <p:nvPr>
            <p:ph type="body" idx="1"/>
          </p:nvPr>
        </p:nvSpPr>
        <p:spPr>
          <a:xfrm>
            <a:off x="585865" y="1591895"/>
            <a:ext cx="11018685" cy="4428100"/>
          </a:xfrm>
          <a:prstGeom prst="rect">
            <a:avLst/>
          </a:prstGeom>
        </p:spPr>
        <p:txBody>
          <a:bodyPr vert="horz" lIns="0" tIns="0" rIns="0" bIns="0" rtlCol="0">
            <a:normAutofit/>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9" name="Slide Number Placeholder 5"/>
          <p:cNvSpPr>
            <a:spLocks noGrp="1"/>
          </p:cNvSpPr>
          <p:nvPr>
            <p:ph type="sldNum" sz="quarter" idx="4"/>
          </p:nvPr>
        </p:nvSpPr>
        <p:spPr>
          <a:xfrm>
            <a:off x="0" y="6284145"/>
            <a:ext cx="406626" cy="272359"/>
          </a:xfrm>
          <a:prstGeom prst="rect">
            <a:avLst/>
          </a:prstGeom>
        </p:spPr>
        <p:txBody>
          <a:bodyPr vert="horz" lIns="0" tIns="0" rIns="0" bIns="0" rtlCol="0" anchor="t" anchorCtr="0"/>
          <a:lstStyle>
            <a:lvl1pPr algn="r">
              <a:lnSpc>
                <a:spcPct val="90000"/>
              </a:lnSpc>
              <a:defRPr sz="950" i="1">
                <a:solidFill>
                  <a:schemeClr val="accent1"/>
                </a:solidFill>
                <a:latin typeface="+mn-lt"/>
              </a:defRPr>
            </a:lvl1pPr>
          </a:lstStyle>
          <a:p>
            <a:fld id="{7D761E79-81F5-44BE-8D66-C04B1AD4A1ED}" type="slidenum">
              <a:rPr lang="da-DK" smtClean="0"/>
              <a:pPr/>
              <a:t>‹nr.›</a:t>
            </a:fld>
            <a:endParaRPr lang="da-DK" dirty="0"/>
          </a:p>
        </p:txBody>
      </p:sp>
      <p:pic>
        <p:nvPicPr>
          <p:cNvPr id="8" name="Picture 2" descr="Duerlund-logo---bla╠è">
            <a:extLst>
              <a:ext uri="{FF2B5EF4-FFF2-40B4-BE49-F238E27FC236}">
                <a16:creationId xmlns:a16="http://schemas.microsoft.com/office/drawing/2014/main" id="{66A273D8-7D2D-4FC9-A67B-538C93B7EB36}"/>
              </a:ext>
            </a:extLst>
          </p:cNvPr>
          <p:cNvPicPr>
            <a:picLocks noChangeAspect="1" noChangeArrowheads="1"/>
          </p:cNvPicPr>
          <p:nvPr userDrawn="1"/>
        </p:nvPicPr>
        <p:blipFill>
          <a:blip r:embed="rId12" cstate="print">
            <a:extLst>
              <a:ext uri="{28A0092B-C50C-407E-A947-70E740481C1C}">
                <a14:useLocalDpi xmlns:a14="http://schemas.microsoft.com/office/drawing/2010/main"/>
              </a:ext>
            </a:extLst>
          </a:blip>
          <a:srcRect/>
          <a:stretch>
            <a:fillRect/>
          </a:stretch>
        </p:blipFill>
        <p:spPr bwMode="auto">
          <a:xfrm>
            <a:off x="9953164" y="6288985"/>
            <a:ext cx="1667092" cy="38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5755090"/>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3" r:id="rId7"/>
    <p:sldLayoutId id="2147484094" r:id="rId8"/>
    <p:sldLayoutId id="2147484095" r:id="rId9"/>
    <p:sldLayoutId id="2147484096" r:id="rId10"/>
  </p:sldLayoutIdLst>
  <p:hf hdr="0" ftr="0" dt="0"/>
  <p:txStyles>
    <p:titleStyle>
      <a:lvl1pPr algn="l" defTabSz="1088284" rtl="0" eaLnBrk="1" latinLnBrk="0" hangingPunct="1">
        <a:lnSpc>
          <a:spcPct val="90000"/>
        </a:lnSpc>
        <a:spcBef>
          <a:spcPct val="0"/>
        </a:spcBef>
        <a:buNone/>
        <a:defRPr sz="3499" b="1" i="1" kern="1200" cap="all" spc="0" baseline="0">
          <a:solidFill>
            <a:schemeClr val="tx1"/>
          </a:solidFill>
          <a:latin typeface="+mj-lt"/>
          <a:ea typeface="+mj-ea"/>
          <a:cs typeface="+mj-cs"/>
        </a:defRPr>
      </a:lvl1pPr>
    </p:titleStyle>
    <p:bodyStyle>
      <a:lvl1pPr marL="269946" indent="-269946" algn="l" defTabSz="1088284" rtl="0" eaLnBrk="1" latinLnBrk="0" hangingPunct="1">
        <a:spcBef>
          <a:spcPts val="600"/>
        </a:spcBef>
        <a:buFontTx/>
        <a:buBlip>
          <a:blip r:embed="rId13"/>
        </a:buBlip>
        <a:defRPr sz="1800" kern="1200">
          <a:solidFill>
            <a:schemeClr val="tx1"/>
          </a:solidFill>
          <a:latin typeface="Arial" panose="020B0604020202020204" pitchFamily="34" charset="0"/>
          <a:ea typeface="+mn-ea"/>
          <a:cs typeface="+mn-cs"/>
        </a:defRPr>
      </a:lvl1pPr>
      <a:lvl2pPr marL="539892" indent="-269946" algn="l" defTabSz="1088284" rtl="0" eaLnBrk="1" latinLnBrk="0" hangingPunct="1">
        <a:spcBef>
          <a:spcPts val="600"/>
        </a:spcBef>
        <a:buFontTx/>
        <a:buBlip>
          <a:blip r:embed="rId13"/>
        </a:buBlip>
        <a:defRPr sz="1600" kern="1200">
          <a:solidFill>
            <a:schemeClr val="tx1"/>
          </a:solidFill>
          <a:latin typeface="Arial" panose="020B0604020202020204" pitchFamily="34" charset="0"/>
          <a:ea typeface="+mn-ea"/>
          <a:cs typeface="+mn-cs"/>
        </a:defRPr>
      </a:lvl2pPr>
      <a:lvl3pPr marL="809838" indent="-269946" algn="l" defTabSz="1088284" rtl="0" eaLnBrk="1" latinLnBrk="0" hangingPunct="1">
        <a:spcBef>
          <a:spcPts val="600"/>
        </a:spcBef>
        <a:buFontTx/>
        <a:buBlip>
          <a:blip r:embed="rId13"/>
        </a:buBlip>
        <a:defRPr sz="1400" kern="1200">
          <a:solidFill>
            <a:schemeClr val="tx1"/>
          </a:solidFill>
          <a:latin typeface="Arial" panose="020B0604020202020204" pitchFamily="34" charset="0"/>
          <a:ea typeface="+mn-ea"/>
          <a:cs typeface="+mn-cs"/>
        </a:defRPr>
      </a:lvl3pPr>
      <a:lvl4pPr marL="1079784" indent="-269946" algn="l" defTabSz="1088284" rtl="0" eaLnBrk="1" latinLnBrk="0" hangingPunct="1">
        <a:spcBef>
          <a:spcPts val="600"/>
        </a:spcBef>
        <a:buFontTx/>
        <a:buBlip>
          <a:blip r:embed="rId13"/>
        </a:buBlip>
        <a:defRPr sz="1400" kern="1200">
          <a:solidFill>
            <a:schemeClr val="tx1"/>
          </a:solidFill>
          <a:latin typeface="Arial" panose="020B0604020202020204" pitchFamily="34" charset="0"/>
          <a:ea typeface="+mn-ea"/>
          <a:cs typeface="+mn-cs"/>
        </a:defRPr>
      </a:lvl4pPr>
      <a:lvl5pPr marL="1349730" indent="-269946" algn="l" defTabSz="1088284" rtl="0" eaLnBrk="1" latinLnBrk="0" hangingPunct="1">
        <a:spcBef>
          <a:spcPts val="600"/>
        </a:spcBef>
        <a:buFontTx/>
        <a:buBlip>
          <a:blip r:embed="rId13"/>
        </a:buBlip>
        <a:defRPr sz="1400" kern="1200">
          <a:solidFill>
            <a:schemeClr val="tx1"/>
          </a:solidFill>
          <a:latin typeface="Arial" panose="020B0604020202020204" pitchFamily="34" charset="0"/>
          <a:ea typeface="+mn-ea"/>
          <a:cs typeface="+mn-cs"/>
        </a:defRPr>
      </a:lvl5pPr>
      <a:lvl6pPr marL="2992781"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923"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066"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207"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a-DK"/>
      </a:defPPr>
      <a:lvl1pPr marL="0" algn="l" defTabSz="1088284" rtl="0" eaLnBrk="1" latinLnBrk="0" hangingPunct="1">
        <a:defRPr sz="2100" kern="1200">
          <a:solidFill>
            <a:schemeClr val="tx1"/>
          </a:solidFill>
          <a:latin typeface="+mn-lt"/>
          <a:ea typeface="+mn-ea"/>
          <a:cs typeface="+mn-cs"/>
        </a:defRPr>
      </a:lvl1pPr>
      <a:lvl2pPr marL="544142" algn="l" defTabSz="1088284" rtl="0" eaLnBrk="1" latinLnBrk="0" hangingPunct="1">
        <a:defRPr sz="2100" kern="1200">
          <a:solidFill>
            <a:schemeClr val="tx1"/>
          </a:solidFill>
          <a:latin typeface="+mn-lt"/>
          <a:ea typeface="+mn-ea"/>
          <a:cs typeface="+mn-cs"/>
        </a:defRPr>
      </a:lvl2pPr>
      <a:lvl3pPr marL="1088284" algn="l" defTabSz="1088284" rtl="0" eaLnBrk="1" latinLnBrk="0" hangingPunct="1">
        <a:defRPr sz="2100" kern="1200">
          <a:solidFill>
            <a:schemeClr val="tx1"/>
          </a:solidFill>
          <a:latin typeface="+mn-lt"/>
          <a:ea typeface="+mn-ea"/>
          <a:cs typeface="+mn-cs"/>
        </a:defRPr>
      </a:lvl3pPr>
      <a:lvl4pPr marL="1632426" algn="l" defTabSz="1088284" rtl="0" eaLnBrk="1" latinLnBrk="0" hangingPunct="1">
        <a:defRPr sz="2100" kern="1200">
          <a:solidFill>
            <a:schemeClr val="tx1"/>
          </a:solidFill>
          <a:latin typeface="+mn-lt"/>
          <a:ea typeface="+mn-ea"/>
          <a:cs typeface="+mn-cs"/>
        </a:defRPr>
      </a:lvl4pPr>
      <a:lvl5pPr marL="2176569" algn="l" defTabSz="1088284" rtl="0" eaLnBrk="1" latinLnBrk="0" hangingPunct="1">
        <a:defRPr sz="2100" kern="1200">
          <a:solidFill>
            <a:schemeClr val="tx1"/>
          </a:solidFill>
          <a:latin typeface="+mn-lt"/>
          <a:ea typeface="+mn-ea"/>
          <a:cs typeface="+mn-cs"/>
        </a:defRPr>
      </a:lvl5pPr>
      <a:lvl6pPr marL="2720710" algn="l" defTabSz="1088284" rtl="0" eaLnBrk="1" latinLnBrk="0" hangingPunct="1">
        <a:defRPr sz="2100" kern="1200">
          <a:solidFill>
            <a:schemeClr val="tx1"/>
          </a:solidFill>
          <a:latin typeface="+mn-lt"/>
          <a:ea typeface="+mn-ea"/>
          <a:cs typeface="+mn-cs"/>
        </a:defRPr>
      </a:lvl6pPr>
      <a:lvl7pPr marL="3264852" algn="l" defTabSz="1088284" rtl="0" eaLnBrk="1" latinLnBrk="0" hangingPunct="1">
        <a:defRPr sz="2100" kern="1200">
          <a:solidFill>
            <a:schemeClr val="tx1"/>
          </a:solidFill>
          <a:latin typeface="+mn-lt"/>
          <a:ea typeface="+mn-ea"/>
          <a:cs typeface="+mn-cs"/>
        </a:defRPr>
      </a:lvl7pPr>
      <a:lvl8pPr marL="3808994" algn="l" defTabSz="1088284" rtl="0" eaLnBrk="1" latinLnBrk="0" hangingPunct="1">
        <a:defRPr sz="2100" kern="1200">
          <a:solidFill>
            <a:schemeClr val="tx1"/>
          </a:solidFill>
          <a:latin typeface="+mn-lt"/>
          <a:ea typeface="+mn-ea"/>
          <a:cs typeface="+mn-cs"/>
        </a:defRPr>
      </a:lvl8pPr>
      <a:lvl9pPr marL="4353136" algn="l" defTabSz="1088284"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hyperlink" Target="https://www.kvalitet.aau.dk/Kvalitetsdokumenter#492294" TargetMode="External"/><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hyperlink" Target="https://www.kvalitet.aau.dk/Kvalitetsdokumenter#492294" TargetMode="Externa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hyperlink" Target="https://www.kvalitet.aau.dk/Kvalitetsdokumenter#492294" TargetMode="Externa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hyperlink" Target="https://www.kvalitet.aau.dk/Kvalitetsdokumenter/#492294" TargetMode="External"/><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ladsholder til billede 33"/>
          <p:cNvPicPr>
            <a:picLocks noGrp="1" noChangeAspect="1"/>
          </p:cNvPicPr>
          <p:nvPr>
            <p:ph type="pic" sz="quarter" idx="11"/>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p:spPr>
      </p:pic>
      <p:sp>
        <p:nvSpPr>
          <p:cNvPr id="4" name="Titel 3"/>
          <p:cNvSpPr>
            <a:spLocks noGrp="1"/>
          </p:cNvSpPr>
          <p:nvPr>
            <p:ph type="title"/>
          </p:nvPr>
        </p:nvSpPr>
        <p:spPr/>
        <p:txBody>
          <a:bodyPr anchor="ctr" anchorCtr="0"/>
          <a:lstStyle/>
          <a:p>
            <a:pPr lvl="0"/>
            <a:r>
              <a:rPr lang="da-DK" sz="2000" dirty="0"/>
              <a:t>Introduktion til kvalitetsområde </a:t>
            </a:r>
            <a:br>
              <a:rPr lang="da-DK" sz="2000" dirty="0"/>
            </a:br>
            <a:r>
              <a:rPr lang="da-DK" sz="2000" dirty="0"/>
              <a:t>”2. Uddannelsernes udvikling, tilret-telæggelse og drift” </a:t>
            </a:r>
          </a:p>
        </p:txBody>
      </p:sp>
      <p:sp>
        <p:nvSpPr>
          <p:cNvPr id="7" name="Pladsholder til tekst 6"/>
          <p:cNvSpPr>
            <a:spLocks noGrp="1"/>
          </p:cNvSpPr>
          <p:nvPr>
            <p:ph type="body" sz="quarter" idx="12"/>
          </p:nvPr>
        </p:nvSpPr>
        <p:spPr>
          <a:xfrm>
            <a:off x="2441577" y="3827463"/>
            <a:ext cx="7341129" cy="709636"/>
          </a:xfrm>
        </p:spPr>
        <p:txBody>
          <a:bodyPr/>
          <a:lstStyle/>
          <a:p>
            <a:pPr>
              <a:lnSpc>
                <a:spcPct val="100000"/>
              </a:lnSpc>
              <a:spcBef>
                <a:spcPts val="0"/>
              </a:spcBef>
            </a:pPr>
            <a:endParaRPr lang="da-DK" sz="900" dirty="0"/>
          </a:p>
          <a:p>
            <a:pPr>
              <a:lnSpc>
                <a:spcPct val="100000"/>
              </a:lnSpc>
              <a:spcBef>
                <a:spcPts val="0"/>
              </a:spcBef>
            </a:pPr>
            <a:r>
              <a:rPr lang="da-DK" sz="1600" dirty="0"/>
              <a:t>1. marts 2023</a:t>
            </a:r>
          </a:p>
        </p:txBody>
      </p:sp>
      <p:grpSp>
        <p:nvGrpSpPr>
          <p:cNvPr id="10" name="Gruppe 9"/>
          <p:cNvGrpSpPr/>
          <p:nvPr/>
        </p:nvGrpSpPr>
        <p:grpSpPr>
          <a:xfrm>
            <a:off x="5466450" y="6027162"/>
            <a:ext cx="1272706" cy="669100"/>
            <a:chOff x="5387975" y="5659438"/>
            <a:chExt cx="1573213" cy="827087"/>
          </a:xfrm>
          <a:solidFill>
            <a:schemeClr val="bg1"/>
          </a:solidFill>
        </p:grpSpPr>
        <p:grpSp>
          <p:nvGrpSpPr>
            <p:cNvPr id="11" name="Gruppe 10"/>
            <p:cNvGrpSpPr/>
            <p:nvPr userDrawn="1"/>
          </p:nvGrpSpPr>
          <p:grpSpPr>
            <a:xfrm>
              <a:off x="5387975" y="6407150"/>
              <a:ext cx="1573213" cy="79375"/>
              <a:chOff x="5387975" y="6407150"/>
              <a:chExt cx="1573213" cy="79375"/>
            </a:xfrm>
            <a:grpFill/>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0"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1"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grp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3496959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10</a:t>
            </a:fld>
            <a:endParaRPr lang="en-US" dirty="0"/>
          </a:p>
        </p:txBody>
      </p:sp>
      <p:sp>
        <p:nvSpPr>
          <p:cNvPr id="3" name="Titel 2"/>
          <p:cNvSpPr>
            <a:spLocks noGrp="1"/>
          </p:cNvSpPr>
          <p:nvPr>
            <p:ph type="title"/>
          </p:nvPr>
        </p:nvSpPr>
        <p:spPr>
          <a:xfrm>
            <a:off x="587374" y="370290"/>
            <a:ext cx="10620095" cy="1474385"/>
          </a:xfrm>
        </p:spPr>
        <p:txBody>
          <a:bodyPr/>
          <a:lstStyle/>
          <a:p>
            <a:r>
              <a:rPr lang="da-DK" sz="3200" dirty="0">
                <a:hlinkClick r:id="rId3"/>
              </a:rPr>
              <a:t>2.3.1 Procedure for udvikling og tilrettelæg-gelse af uddannelsernes semestre</a:t>
            </a:r>
            <a:endParaRPr lang="da-DK" sz="3200" dirty="0"/>
          </a:p>
        </p:txBody>
      </p:sp>
      <p:sp>
        <p:nvSpPr>
          <p:cNvPr id="4" name="Pladsholder til tekst 3"/>
          <p:cNvSpPr>
            <a:spLocks noGrp="1"/>
          </p:cNvSpPr>
          <p:nvPr>
            <p:ph type="body" sz="quarter" idx="12"/>
          </p:nvPr>
        </p:nvSpPr>
        <p:spPr>
          <a:xfrm>
            <a:off x="775088" y="1844675"/>
            <a:ext cx="11237239" cy="4924183"/>
          </a:xfrm>
        </p:spPr>
        <p:txBody>
          <a:bodyPr>
            <a:normAutofit/>
          </a:bodyPr>
          <a:lstStyle/>
          <a:p>
            <a:pPr marL="361950" lvl="0" indent="-361950">
              <a:lnSpc>
                <a:spcPct val="150000"/>
              </a:lnSpc>
            </a:pPr>
            <a:r>
              <a:rPr lang="da-DK" sz="2400" dirty="0"/>
              <a:t>Uddannelsens semestre udvikles og tilrettelægges ud fra:</a:t>
            </a:r>
          </a:p>
          <a:p>
            <a:pPr marL="895350" lvl="0" indent="-361950">
              <a:lnSpc>
                <a:spcPct val="110000"/>
              </a:lnSpc>
              <a:buFont typeface="Wingdings" panose="05000000000000000000" pitchFamily="2" charset="2"/>
              <a:buChar char="Ø"/>
            </a:pPr>
            <a:r>
              <a:rPr lang="da-DK" sz="1800" dirty="0"/>
              <a:t>Studieordningen og herunder med fokus på eventuelle ændringer</a:t>
            </a:r>
          </a:p>
          <a:p>
            <a:pPr marL="895350" indent="-361950">
              <a:lnSpc>
                <a:spcPct val="110000"/>
              </a:lnSpc>
              <a:buFont typeface="Wingdings" panose="05000000000000000000" pitchFamily="2" charset="2"/>
              <a:buChar char="Ø"/>
            </a:pPr>
            <a:r>
              <a:rPr lang="da-DK" sz="1800" dirty="0"/>
              <a:t>Minimumskrav til indhold jf. proceduren </a:t>
            </a:r>
          </a:p>
          <a:p>
            <a:pPr marL="895350" indent="-361950">
              <a:lnSpc>
                <a:spcPct val="110000"/>
              </a:lnSpc>
              <a:buFont typeface="Wingdings" panose="05000000000000000000" pitchFamily="2" charset="2"/>
              <a:buChar char="Ø"/>
            </a:pPr>
            <a:r>
              <a:rPr lang="da-DK" sz="1800" dirty="0"/>
              <a:t>Studieaktivitetsmodellen kan evt. anvendes</a:t>
            </a:r>
          </a:p>
          <a:p>
            <a:pPr marL="361950" lvl="0" indent="-361950">
              <a:lnSpc>
                <a:spcPct val="150000"/>
              </a:lnSpc>
            </a:pPr>
            <a:r>
              <a:rPr lang="da-DK" sz="2400" dirty="0"/>
              <a:t>Uddannelsens semestre, projekt- og kursusmoduler dokumenteres i:</a:t>
            </a:r>
            <a:endParaRPr lang="da-DK" sz="3200" dirty="0"/>
          </a:p>
          <a:p>
            <a:pPr marL="895350" lvl="0" indent="-361950">
              <a:lnSpc>
                <a:spcPct val="150000"/>
              </a:lnSpc>
              <a:buFont typeface="Wingdings" panose="05000000000000000000" pitchFamily="2" charset="2"/>
              <a:buChar char="Ø"/>
            </a:pPr>
            <a:r>
              <a:rPr lang="da-DK" sz="1800" dirty="0"/>
              <a:t>Moodle eller i skabelon for semesterbeskrivelse, der formidles til de studerende</a:t>
            </a:r>
          </a:p>
          <a:p>
            <a:pPr marL="895350" lvl="0" indent="-361950">
              <a:lnSpc>
                <a:spcPct val="150000"/>
              </a:lnSpc>
              <a:buFont typeface="Wingdings" panose="05000000000000000000" pitchFamily="2" charset="2"/>
              <a:buChar char="Ø"/>
            </a:pPr>
            <a:r>
              <a:rPr lang="da-DK" sz="1800" dirty="0"/>
              <a:t>Semestrenes indhold er kommunikeret og bindende fra semesterets start</a:t>
            </a:r>
          </a:p>
          <a:p>
            <a:pPr marL="361950" lvl="0" indent="-361950">
              <a:lnSpc>
                <a:spcPct val="150000"/>
              </a:lnSpc>
            </a:pPr>
            <a:r>
              <a:rPr lang="da-DK" sz="2400" dirty="0"/>
              <a:t>Studienævnet godkender væsentlige ændringer</a:t>
            </a:r>
          </a:p>
        </p:txBody>
      </p:sp>
    </p:spTree>
    <p:extLst>
      <p:ext uri="{BB962C8B-B14F-4D97-AF65-F5344CB8AC3E}">
        <p14:creationId xmlns:p14="http://schemas.microsoft.com/office/powerpoint/2010/main" val="1201977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11</a:t>
            </a:fld>
            <a:endParaRPr lang="en-US" dirty="0"/>
          </a:p>
        </p:txBody>
      </p:sp>
      <p:sp>
        <p:nvSpPr>
          <p:cNvPr id="3" name="Titel 2"/>
          <p:cNvSpPr>
            <a:spLocks noGrp="1"/>
          </p:cNvSpPr>
          <p:nvPr>
            <p:ph type="title"/>
          </p:nvPr>
        </p:nvSpPr>
        <p:spPr>
          <a:xfrm>
            <a:off x="538067" y="341573"/>
            <a:ext cx="10521359" cy="1474385"/>
          </a:xfrm>
        </p:spPr>
        <p:txBody>
          <a:bodyPr/>
          <a:lstStyle/>
          <a:p>
            <a:r>
              <a:rPr lang="da-DK" sz="2800" spc="100" dirty="0">
                <a:ea typeface="Times New Roman" panose="02020603050405020304" pitchFamily="18" charset="0"/>
                <a:cs typeface="Times New Roman" panose="02020603050405020304" pitchFamily="18" charset="0"/>
                <a:hlinkClick r:id="rId2"/>
              </a:rPr>
              <a:t>2.3.2 </a:t>
            </a:r>
            <a:r>
              <a:rPr lang="da-DK" sz="3000" dirty="0">
                <a:hlinkClick r:id="rId2"/>
              </a:rPr>
              <a:t>Principper for evalueringer med studerende</a:t>
            </a:r>
            <a:endParaRPr lang="da-DK" sz="3000" dirty="0"/>
          </a:p>
        </p:txBody>
      </p:sp>
      <p:sp>
        <p:nvSpPr>
          <p:cNvPr id="26" name="Pladsholder til tekst 3"/>
          <p:cNvSpPr>
            <a:spLocks noGrp="1"/>
          </p:cNvSpPr>
          <p:nvPr>
            <p:ph type="body" sz="quarter" idx="12"/>
          </p:nvPr>
        </p:nvSpPr>
        <p:spPr>
          <a:xfrm>
            <a:off x="697256" y="1399100"/>
            <a:ext cx="10297712" cy="4752528"/>
          </a:xfrm>
        </p:spPr>
        <p:txBody>
          <a:bodyPr>
            <a:normAutofit lnSpcReduction="10000"/>
          </a:bodyPr>
          <a:lstStyle/>
          <a:p>
            <a:pPr marL="361950" indent="-361950"/>
            <a:r>
              <a:rPr lang="da-DK" sz="2400" dirty="0"/>
              <a:t>Institutterne skal udarbejde en plan for evalueringer, der honorerer</a:t>
            </a:r>
          </a:p>
          <a:p>
            <a:pPr marL="1252538" indent="-388938"/>
            <a:r>
              <a:rPr lang="da-DK" sz="2000" dirty="0"/>
              <a:t>Principper for evalueringer</a:t>
            </a:r>
          </a:p>
          <a:p>
            <a:pPr marL="1885950" lvl="1" indent="-388938">
              <a:buFont typeface="+mj-lt"/>
              <a:buAutoNum type="arabicPeriod"/>
            </a:pPr>
            <a:r>
              <a:rPr lang="da-DK" dirty="0"/>
              <a:t>Alle studerende inddrages systematisk i evalueringer.</a:t>
            </a:r>
          </a:p>
          <a:p>
            <a:pPr marL="1885950" lvl="1" indent="-388938">
              <a:buFont typeface="+mj-lt"/>
              <a:buAutoNum type="arabicPeriod"/>
            </a:pPr>
            <a:r>
              <a:rPr lang="da-DK" dirty="0"/>
              <a:t>Evalueringer udvikles, så de giver konstruktive og brugbare besvarelser til den videre udvikling af genstandsfeltet for evalueringen.</a:t>
            </a:r>
          </a:p>
          <a:p>
            <a:pPr marL="1885950" lvl="1" indent="-388938">
              <a:buFont typeface="+mj-lt"/>
              <a:buAutoNum type="arabicPeriod"/>
            </a:pPr>
            <a:r>
              <a:rPr lang="da-DK" dirty="0"/>
              <a:t>Resultaterne dokumenteres og anvendes systematisk i det videre kvalitets- og udviklingsarbejde med planlægningen og udviklingen af studiestart, studieaktiviteter, studiemiljøet og uddannelsesforløb.</a:t>
            </a:r>
          </a:p>
          <a:p>
            <a:pPr marL="1885950" lvl="1" indent="-388938">
              <a:buFont typeface="+mj-lt"/>
              <a:buAutoNum type="arabicPeriod"/>
            </a:pPr>
            <a:r>
              <a:rPr lang="da-DK" dirty="0"/>
              <a:t>Undervisere/vejledere skal som en del af evalueringer forholde sig til deres undervisning/vejledning.</a:t>
            </a:r>
          </a:p>
          <a:p>
            <a:pPr marL="1885950" lvl="1" indent="-388938">
              <a:buFont typeface="+mj-lt"/>
              <a:buAutoNum type="arabicPeriod"/>
            </a:pPr>
            <a:r>
              <a:rPr lang="da-DK" dirty="0"/>
              <a:t>Studerende skal have tilbagemeldinger på evalueringer</a:t>
            </a:r>
          </a:p>
          <a:p>
            <a:pPr marL="1252538" lvl="1" indent="-388938">
              <a:buFont typeface="+mj-lt"/>
              <a:buAutoNum type="arabicPeriod"/>
            </a:pPr>
            <a:endParaRPr lang="da-DK" dirty="0"/>
          </a:p>
          <a:p>
            <a:pPr marL="1252538" indent="-388938"/>
            <a:r>
              <a:rPr lang="da-DK" sz="2000" dirty="0"/>
              <a:t>Mindstekrav til de fire evalueringstyper (Studiestart, studieaktiviteter, studiemiljø og uddannelsesforløb)</a:t>
            </a:r>
          </a:p>
          <a:p>
            <a:pPr marL="1252538" indent="-388938"/>
            <a:r>
              <a:rPr lang="da-DK" sz="2000" dirty="0"/>
              <a:t>Krav til planen er angivet i bilag 1</a:t>
            </a:r>
          </a:p>
          <a:p>
            <a:pPr marL="1358900" lvl="1"/>
            <a:endParaRPr lang="da-DK" dirty="0"/>
          </a:p>
          <a:p>
            <a:pPr marL="0" indent="0">
              <a:buNone/>
            </a:pPr>
            <a:endParaRPr lang="da-DK" dirty="0"/>
          </a:p>
        </p:txBody>
      </p:sp>
    </p:spTree>
    <p:extLst>
      <p:ext uri="{BB962C8B-B14F-4D97-AF65-F5344CB8AC3E}">
        <p14:creationId xmlns:p14="http://schemas.microsoft.com/office/powerpoint/2010/main" val="2228768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12</a:t>
            </a:fld>
            <a:endParaRPr lang="en-US" dirty="0"/>
          </a:p>
        </p:txBody>
      </p:sp>
      <p:sp>
        <p:nvSpPr>
          <p:cNvPr id="3" name="Titel 2"/>
          <p:cNvSpPr>
            <a:spLocks noGrp="1"/>
          </p:cNvSpPr>
          <p:nvPr>
            <p:ph type="title"/>
          </p:nvPr>
        </p:nvSpPr>
        <p:spPr>
          <a:xfrm>
            <a:off x="538067" y="341573"/>
            <a:ext cx="11095636" cy="1474385"/>
          </a:xfrm>
        </p:spPr>
        <p:txBody>
          <a:bodyPr/>
          <a:lstStyle/>
          <a:p>
            <a:r>
              <a:rPr lang="da-DK" sz="2800" spc="100" dirty="0">
                <a:ea typeface="Times New Roman" panose="02020603050405020304" pitchFamily="18" charset="0"/>
                <a:cs typeface="Times New Roman" panose="02020603050405020304" pitchFamily="18" charset="0"/>
                <a:hlinkClick r:id="rId2"/>
              </a:rPr>
              <a:t>2.3.3 Procedure for dialog med censorer og censorformand-skaber</a:t>
            </a:r>
            <a:endParaRPr lang="da-DK" sz="3000" dirty="0"/>
          </a:p>
        </p:txBody>
      </p:sp>
      <p:sp>
        <p:nvSpPr>
          <p:cNvPr id="26" name="Pladsholder til tekst 3"/>
          <p:cNvSpPr>
            <a:spLocks noGrp="1"/>
          </p:cNvSpPr>
          <p:nvPr>
            <p:ph type="body" sz="quarter" idx="12"/>
          </p:nvPr>
        </p:nvSpPr>
        <p:spPr>
          <a:xfrm>
            <a:off x="1335991" y="1815958"/>
            <a:ext cx="10297712" cy="4752528"/>
          </a:xfrm>
        </p:spPr>
        <p:txBody>
          <a:bodyPr>
            <a:normAutofit/>
          </a:bodyPr>
          <a:lstStyle/>
          <a:p>
            <a:pPr marL="450850" indent="-269875"/>
            <a:r>
              <a:rPr lang="da-DK" sz="2400" dirty="0"/>
              <a:t>Censorformandskaberne udarbejder årligt årsberetninger om ”året der gik” på baggrund af de eksaminer, de har medvirket i. </a:t>
            </a:r>
          </a:p>
          <a:p>
            <a:pPr marL="450850" indent="-269875"/>
            <a:r>
              <a:rPr lang="da-DK" sz="2400" dirty="0"/>
              <a:t>Studieservice kontakter censorformændene to gange årlige </a:t>
            </a:r>
            <a:r>
              <a:rPr lang="da-DK" sz="2400" dirty="0" err="1"/>
              <a:t>mhp</a:t>
            </a:r>
            <a:r>
              <a:rPr lang="da-DK" sz="2400" dirty="0"/>
              <a:t>. indsamling af årsberetningerne. De fremsendes til studienævnene, når de modtages. </a:t>
            </a:r>
          </a:p>
          <a:p>
            <a:pPr marL="450850" indent="-269875"/>
            <a:r>
              <a:rPr lang="da-DK" sz="2400" dirty="0"/>
              <a:t>Studienævnet behandler årsberetningerne på et studienævnsmøde, og vurderer om de giver anledning til justeringer i uddannelsernes udvikling, tilrettelægning og drift. </a:t>
            </a:r>
          </a:p>
          <a:p>
            <a:pPr marL="1358900" lvl="1"/>
            <a:endParaRPr lang="da-DK" dirty="0"/>
          </a:p>
          <a:p>
            <a:pPr marL="0" indent="0">
              <a:buNone/>
            </a:pPr>
            <a:endParaRPr lang="da-DK" dirty="0"/>
          </a:p>
        </p:txBody>
      </p:sp>
    </p:spTree>
    <p:extLst>
      <p:ext uri="{BB962C8B-B14F-4D97-AF65-F5344CB8AC3E}">
        <p14:creationId xmlns:p14="http://schemas.microsoft.com/office/powerpoint/2010/main" val="2178281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7999A506-311B-2CF3-BA61-B60EFEDD8F26}"/>
              </a:ext>
            </a:extLst>
          </p:cNvPr>
          <p:cNvPicPr>
            <a:picLocks noChangeAspect="1"/>
          </p:cNvPicPr>
          <p:nvPr/>
        </p:nvPicPr>
        <p:blipFill>
          <a:blip r:embed="rId3"/>
          <a:stretch>
            <a:fillRect/>
          </a:stretch>
        </p:blipFill>
        <p:spPr>
          <a:xfrm>
            <a:off x="5466520" y="1197589"/>
            <a:ext cx="6372271" cy="5565161"/>
          </a:xfrm>
          <a:prstGeom prst="rect">
            <a:avLst/>
          </a:prstGeom>
        </p:spPr>
      </p:pic>
      <p:sp>
        <p:nvSpPr>
          <p:cNvPr id="15" name="Pladsholder til tekst 3"/>
          <p:cNvSpPr>
            <a:spLocks noGrp="1"/>
          </p:cNvSpPr>
          <p:nvPr>
            <p:ph type="body" sz="quarter" idx="12"/>
          </p:nvPr>
        </p:nvSpPr>
        <p:spPr>
          <a:xfrm>
            <a:off x="506536" y="1398551"/>
            <a:ext cx="4959985" cy="5118652"/>
          </a:xfrm>
        </p:spPr>
        <p:txBody>
          <a:bodyPr>
            <a:normAutofit/>
          </a:bodyPr>
          <a:lstStyle/>
          <a:p>
            <a:pPr marL="0" indent="0">
              <a:buNone/>
            </a:pPr>
            <a:r>
              <a:rPr lang="da-DK" sz="2400" b="1" i="1" dirty="0">
                <a:solidFill>
                  <a:srgbClr val="FF0000"/>
                </a:solidFill>
              </a:rPr>
              <a:t>www.kvalitet.aau.dk</a:t>
            </a:r>
          </a:p>
          <a:p>
            <a:pPr marL="361950" lvl="0" indent="-361950"/>
            <a:r>
              <a:rPr lang="da-DK" sz="1900" b="1" i="1" dirty="0"/>
              <a:t>Beskrivelse </a:t>
            </a:r>
            <a:r>
              <a:rPr lang="da-DK" sz="1900" dirty="0"/>
              <a:t>af kvalitetssystemet</a:t>
            </a:r>
          </a:p>
          <a:p>
            <a:pPr marL="361950" lvl="0" indent="-361950"/>
            <a:r>
              <a:rPr lang="da-DK" sz="1900" b="1" i="1" dirty="0"/>
              <a:t>Alle dokumenter</a:t>
            </a:r>
            <a:r>
              <a:rPr lang="da-DK" sz="1900" dirty="0"/>
              <a:t> der tegner det</a:t>
            </a:r>
          </a:p>
          <a:p>
            <a:pPr marL="0" lvl="0" indent="0">
              <a:spcBef>
                <a:spcPts val="0"/>
              </a:spcBef>
              <a:buNone/>
            </a:pPr>
            <a:r>
              <a:rPr lang="da-DK" sz="1900" dirty="0"/>
              <a:t>     samlede kvalitetssystem:</a:t>
            </a:r>
          </a:p>
          <a:p>
            <a:pPr marL="700087" lvl="0" indent="-342900">
              <a:spcBef>
                <a:spcPts val="0"/>
              </a:spcBef>
              <a:buFont typeface="Wingdings" panose="05000000000000000000" pitchFamily="2" charset="2"/>
              <a:buChar char="Ø"/>
            </a:pPr>
            <a:r>
              <a:rPr lang="da-DK" b="1" i="1" dirty="0"/>
              <a:t>Overordnede rammer</a:t>
            </a:r>
          </a:p>
          <a:p>
            <a:pPr marL="700087" lvl="0" indent="-342900">
              <a:spcBef>
                <a:spcPts val="0"/>
              </a:spcBef>
              <a:buFont typeface="Wingdings" panose="05000000000000000000" pitchFamily="2" charset="2"/>
              <a:buChar char="Ø"/>
            </a:pPr>
            <a:r>
              <a:rPr lang="da-DK" b="1" i="1" dirty="0"/>
              <a:t>Rammedokument for hvert kvalitetsområde</a:t>
            </a:r>
          </a:p>
          <a:p>
            <a:pPr marL="700087" lvl="0" indent="-342900">
              <a:spcBef>
                <a:spcPts val="0"/>
              </a:spcBef>
              <a:buFont typeface="Wingdings" panose="05000000000000000000" pitchFamily="2" charset="2"/>
              <a:buChar char="Ø"/>
            </a:pPr>
            <a:r>
              <a:rPr lang="da-DK" b="1" i="1" dirty="0"/>
              <a:t>Procedurer </a:t>
            </a:r>
            <a:r>
              <a:rPr lang="da-DK" dirty="0"/>
              <a:t>og tilknyttede </a:t>
            </a:r>
            <a:r>
              <a:rPr lang="da-DK" b="1" i="1" dirty="0"/>
              <a:t>skabeloner</a:t>
            </a:r>
          </a:p>
          <a:p>
            <a:pPr marL="361950" lvl="0" indent="-361950"/>
            <a:r>
              <a:rPr lang="da-DK" sz="1900" b="1" i="1" dirty="0"/>
              <a:t>Folder </a:t>
            </a:r>
            <a:r>
              <a:rPr lang="da-DK" sz="1900" dirty="0"/>
              <a:t>med kort introduktion til kvalitetssystemet </a:t>
            </a:r>
          </a:p>
          <a:p>
            <a:pPr marL="361950" lvl="0" indent="-361950"/>
            <a:r>
              <a:rPr lang="da-DK" sz="1900" b="1" i="1" dirty="0"/>
              <a:t>Værktøjer</a:t>
            </a:r>
            <a:r>
              <a:rPr lang="da-DK" sz="1900" dirty="0"/>
              <a:t> til understøttelse af kvalitetsarbejdet</a:t>
            </a:r>
            <a:endParaRPr lang="da-DK" sz="1400" dirty="0"/>
          </a:p>
          <a:p>
            <a:pPr marL="534988" lvl="2" indent="-19050">
              <a:buFont typeface="Arial" panose="020B0604020202020204" pitchFamily="34" charset="0"/>
              <a:buChar char="•"/>
            </a:pPr>
            <a:endParaRPr lang="da-DK" dirty="0"/>
          </a:p>
          <a:p>
            <a:pPr marL="1260475" lvl="2"/>
            <a:endParaRPr lang="da-DK" dirty="0"/>
          </a:p>
          <a:p>
            <a:endParaRPr lang="da-DK" dirty="0"/>
          </a:p>
          <a:p>
            <a:endParaRPr lang="da-DK" dirty="0"/>
          </a:p>
        </p:txBody>
      </p:sp>
      <p:sp>
        <p:nvSpPr>
          <p:cNvPr id="2" name="Pladsholder til slidenummer 1"/>
          <p:cNvSpPr>
            <a:spLocks noGrp="1"/>
          </p:cNvSpPr>
          <p:nvPr>
            <p:ph type="sldNum" sz="quarter" idx="4"/>
          </p:nvPr>
        </p:nvSpPr>
        <p:spPr/>
        <p:txBody>
          <a:bodyPr/>
          <a:lstStyle/>
          <a:p>
            <a:fld id="{D8D877B3-D348-4611-9BDB-C5374591D951}" type="slidenum">
              <a:rPr lang="en-US" smtClean="0"/>
              <a:pPr/>
              <a:t>13</a:t>
            </a:fld>
            <a:endParaRPr lang="en-US" dirty="0"/>
          </a:p>
        </p:txBody>
      </p:sp>
      <p:sp>
        <p:nvSpPr>
          <p:cNvPr id="3" name="Titel 2"/>
          <p:cNvSpPr>
            <a:spLocks noGrp="1"/>
          </p:cNvSpPr>
          <p:nvPr>
            <p:ph type="title"/>
          </p:nvPr>
        </p:nvSpPr>
        <p:spPr>
          <a:xfrm>
            <a:off x="506536" y="352763"/>
            <a:ext cx="11253461" cy="1474385"/>
          </a:xfrm>
        </p:spPr>
        <p:txBody>
          <a:bodyPr/>
          <a:lstStyle/>
          <a:p>
            <a:r>
              <a:rPr lang="da-DK" sz="2800" dirty="0"/>
              <a:t>Vil du vide mere om AAU’s kvalitetssystem</a:t>
            </a:r>
          </a:p>
        </p:txBody>
      </p:sp>
      <p:cxnSp>
        <p:nvCxnSpPr>
          <p:cNvPr id="12" name="Lige pilforbindelse 11"/>
          <p:cNvCxnSpPr>
            <a:cxnSpLocks/>
          </p:cNvCxnSpPr>
          <p:nvPr/>
        </p:nvCxnSpPr>
        <p:spPr>
          <a:xfrm>
            <a:off x="4452730" y="2554357"/>
            <a:ext cx="1149000" cy="1065107"/>
          </a:xfrm>
          <a:prstGeom prst="straightConnector1">
            <a:avLst/>
          </a:prstGeom>
          <a:ln w="57150">
            <a:solidFill>
              <a:srgbClr val="FF0000">
                <a:alpha val="36078"/>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Lige pilforbindelse 17"/>
          <p:cNvCxnSpPr>
            <a:cxnSpLocks/>
          </p:cNvCxnSpPr>
          <p:nvPr/>
        </p:nvCxnSpPr>
        <p:spPr>
          <a:xfrm>
            <a:off x="4273802" y="4411226"/>
            <a:ext cx="2151712" cy="1165436"/>
          </a:xfrm>
          <a:prstGeom prst="straightConnector1">
            <a:avLst/>
          </a:prstGeom>
          <a:ln w="57150">
            <a:solidFill>
              <a:srgbClr val="FF0000">
                <a:alpha val="36078"/>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Lige pilforbindelse 22"/>
          <p:cNvCxnSpPr/>
          <p:nvPr/>
        </p:nvCxnSpPr>
        <p:spPr>
          <a:xfrm>
            <a:off x="4452730" y="2122414"/>
            <a:ext cx="1149000" cy="1165411"/>
          </a:xfrm>
          <a:prstGeom prst="straightConnector1">
            <a:avLst/>
          </a:prstGeom>
          <a:ln w="57150">
            <a:solidFill>
              <a:srgbClr val="FF0000">
                <a:alpha val="36078"/>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Lige pilforbindelse 37"/>
          <p:cNvCxnSpPr>
            <a:cxnSpLocks/>
          </p:cNvCxnSpPr>
          <p:nvPr/>
        </p:nvCxnSpPr>
        <p:spPr>
          <a:xfrm flipV="1">
            <a:off x="4284966" y="3470685"/>
            <a:ext cx="4438404" cy="1707097"/>
          </a:xfrm>
          <a:prstGeom prst="straightConnector1">
            <a:avLst/>
          </a:prstGeom>
          <a:ln w="57150">
            <a:solidFill>
              <a:srgbClr val="FF0000">
                <a:alpha val="36078"/>
              </a:srgbClr>
            </a:solidFill>
            <a:tailEnd type="triangle"/>
          </a:ln>
        </p:spPr>
        <p:style>
          <a:lnRef idx="1">
            <a:schemeClr val="accent1"/>
          </a:lnRef>
          <a:fillRef idx="0">
            <a:schemeClr val="accent1"/>
          </a:fillRef>
          <a:effectRef idx="0">
            <a:schemeClr val="accent1"/>
          </a:effectRef>
          <a:fontRef idx="minor">
            <a:schemeClr val="tx1"/>
          </a:fontRef>
        </p:style>
      </p:cxnSp>
      <p:sp>
        <p:nvSpPr>
          <p:cNvPr id="44" name="Tekstfelt 43"/>
          <p:cNvSpPr txBox="1"/>
          <p:nvPr/>
        </p:nvSpPr>
        <p:spPr>
          <a:xfrm>
            <a:off x="760163" y="6301735"/>
            <a:ext cx="4452730" cy="369332"/>
          </a:xfrm>
          <a:prstGeom prst="rect">
            <a:avLst/>
          </a:prstGeom>
          <a:noFill/>
        </p:spPr>
        <p:txBody>
          <a:bodyPr wrap="square" rtlCol="0">
            <a:spAutoFit/>
          </a:bodyPr>
          <a:lstStyle/>
          <a:p>
            <a:r>
              <a:rPr lang="da-DK" i="1" dirty="0"/>
              <a:t>Eller kontakt:   </a:t>
            </a:r>
            <a:r>
              <a:rPr lang="da-DK" i="1" dirty="0">
                <a:solidFill>
                  <a:srgbClr val="FF0000"/>
                </a:solidFill>
              </a:rPr>
              <a:t>kvalitet@adm.aau.dk </a:t>
            </a:r>
            <a:r>
              <a:rPr lang="da-DK" i="1" dirty="0"/>
              <a:t> </a:t>
            </a:r>
          </a:p>
        </p:txBody>
      </p:sp>
    </p:spTree>
    <p:extLst>
      <p:ext uri="{BB962C8B-B14F-4D97-AF65-F5344CB8AC3E}">
        <p14:creationId xmlns:p14="http://schemas.microsoft.com/office/powerpoint/2010/main" val="4221367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2</a:t>
            </a:fld>
            <a:endParaRPr lang="en-US" dirty="0"/>
          </a:p>
        </p:txBody>
      </p:sp>
      <p:sp>
        <p:nvSpPr>
          <p:cNvPr id="3" name="Titel 2"/>
          <p:cNvSpPr>
            <a:spLocks noGrp="1"/>
          </p:cNvSpPr>
          <p:nvPr>
            <p:ph type="title"/>
          </p:nvPr>
        </p:nvSpPr>
        <p:spPr>
          <a:xfrm>
            <a:off x="582396" y="297281"/>
            <a:ext cx="9946825" cy="1474385"/>
          </a:xfrm>
        </p:spPr>
        <p:txBody>
          <a:bodyPr/>
          <a:lstStyle/>
          <a:p>
            <a:r>
              <a:rPr lang="da-DK" sz="3000" dirty="0"/>
              <a:t>Rammerne for AAU’s kvalitetssystem</a:t>
            </a:r>
          </a:p>
        </p:txBody>
      </p:sp>
      <p:pic>
        <p:nvPicPr>
          <p:cNvPr id="4" name="Billede 3" descr="Illustration_sommerfugl"/>
          <p:cNvPicPr/>
          <p:nvPr/>
        </p:nvPicPr>
        <p:blipFill>
          <a:blip r:embed="rId3">
            <a:extLst>
              <a:ext uri="{28A0092B-C50C-407E-A947-70E740481C1C}">
                <a14:useLocalDpi xmlns:a14="http://schemas.microsoft.com/office/drawing/2010/main" val="0"/>
              </a:ext>
            </a:extLst>
          </a:blip>
          <a:srcRect/>
          <a:stretch>
            <a:fillRect/>
          </a:stretch>
        </p:blipFill>
        <p:spPr bwMode="auto">
          <a:xfrm>
            <a:off x="3109277" y="1105736"/>
            <a:ext cx="5973445" cy="4809490"/>
          </a:xfrm>
          <a:prstGeom prst="rect">
            <a:avLst/>
          </a:prstGeom>
          <a:noFill/>
          <a:ln>
            <a:noFill/>
          </a:ln>
        </p:spPr>
      </p:pic>
      <p:sp>
        <p:nvSpPr>
          <p:cNvPr id="5" name="Ellipse 4"/>
          <p:cNvSpPr/>
          <p:nvPr/>
        </p:nvSpPr>
        <p:spPr>
          <a:xfrm>
            <a:off x="5604095" y="3195873"/>
            <a:ext cx="1276539" cy="52510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353650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3</a:t>
            </a:fld>
            <a:endParaRPr lang="en-US" dirty="0"/>
          </a:p>
        </p:txBody>
      </p:sp>
      <p:sp>
        <p:nvSpPr>
          <p:cNvPr id="3" name="Titel 2"/>
          <p:cNvSpPr>
            <a:spLocks noGrp="1"/>
          </p:cNvSpPr>
          <p:nvPr>
            <p:ph type="title"/>
          </p:nvPr>
        </p:nvSpPr>
        <p:spPr>
          <a:xfrm>
            <a:off x="587374" y="370290"/>
            <a:ext cx="10620095" cy="1474385"/>
          </a:xfrm>
        </p:spPr>
        <p:txBody>
          <a:bodyPr/>
          <a:lstStyle/>
          <a:p>
            <a:r>
              <a:rPr lang="da-DK" sz="3200" dirty="0"/>
              <a:t>Kvalitetsområdet for uddannelsernes udvik-ling, tilrettelæggelse og drift har fokus på:</a:t>
            </a:r>
          </a:p>
        </p:txBody>
      </p:sp>
      <p:sp>
        <p:nvSpPr>
          <p:cNvPr id="4" name="Pladsholder til tekst 3"/>
          <p:cNvSpPr>
            <a:spLocks noGrp="1"/>
          </p:cNvSpPr>
          <p:nvPr>
            <p:ph type="body" sz="quarter" idx="12"/>
          </p:nvPr>
        </p:nvSpPr>
        <p:spPr>
          <a:xfrm>
            <a:off x="775089" y="1844675"/>
            <a:ext cx="8792296" cy="4924183"/>
          </a:xfrm>
        </p:spPr>
        <p:txBody>
          <a:bodyPr>
            <a:normAutofit/>
          </a:bodyPr>
          <a:lstStyle/>
          <a:p>
            <a:pPr marL="0" lvl="0" indent="0">
              <a:buNone/>
            </a:pPr>
            <a:r>
              <a:rPr lang="da-DK" sz="1800" b="1" dirty="0"/>
              <a:t>Kvalitetsarbejdet relateret til:</a:t>
            </a:r>
          </a:p>
          <a:p>
            <a:pPr marL="361950" lvl="0" indent="-361950">
              <a:lnSpc>
                <a:spcPct val="100000"/>
              </a:lnSpc>
              <a:spcBef>
                <a:spcPts val="2400"/>
              </a:spcBef>
            </a:pPr>
            <a:r>
              <a:rPr lang="da-DK" sz="2400" dirty="0"/>
              <a:t>Udvikling af uddannelser og herunder studieordninger</a:t>
            </a:r>
          </a:p>
          <a:p>
            <a:pPr marL="361950" lvl="0" indent="-361950">
              <a:lnSpc>
                <a:spcPct val="100000"/>
              </a:lnSpc>
              <a:spcBef>
                <a:spcPts val="2400"/>
              </a:spcBef>
            </a:pPr>
            <a:r>
              <a:rPr lang="da-DK" sz="2400" dirty="0"/>
              <a:t>Udvikling og tilrettelæggelse af studieaktiviteter, herunder prøveformer, i semesterbeskrivelser </a:t>
            </a:r>
          </a:p>
          <a:p>
            <a:pPr marL="361950" lvl="0" indent="-361950">
              <a:lnSpc>
                <a:spcPct val="100000"/>
              </a:lnSpc>
              <a:spcBef>
                <a:spcPts val="2400"/>
              </a:spcBef>
            </a:pPr>
            <a:r>
              <a:rPr lang="da-DK" sz="2400" dirty="0"/>
              <a:t>Løbende dialog med censorer og censorformandsskaber</a:t>
            </a:r>
          </a:p>
          <a:p>
            <a:pPr marL="361950" lvl="0" indent="-361950">
              <a:lnSpc>
                <a:spcPct val="100000"/>
              </a:lnSpc>
              <a:spcBef>
                <a:spcPts val="2400"/>
              </a:spcBef>
            </a:pPr>
            <a:r>
              <a:rPr lang="da-DK" sz="2400" dirty="0"/>
              <a:t>Gennemføre og følge op på evalueringer med studerende</a:t>
            </a:r>
          </a:p>
          <a:p>
            <a:pPr marL="361950" indent="-361950">
              <a:buNone/>
            </a:pPr>
            <a:endParaRPr lang="da-DK" sz="2400" dirty="0"/>
          </a:p>
        </p:txBody>
      </p:sp>
      <p:sp>
        <p:nvSpPr>
          <p:cNvPr id="13" name="Sky 12"/>
          <p:cNvSpPr/>
          <p:nvPr/>
        </p:nvSpPr>
        <p:spPr>
          <a:xfrm>
            <a:off x="9230273" y="4963499"/>
            <a:ext cx="2709438" cy="1731887"/>
          </a:xfrm>
          <a:prstGeom prst="clou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i="1" dirty="0">
                <a:solidFill>
                  <a:schemeClr val="tx1"/>
                </a:solidFill>
              </a:rPr>
              <a:t>En god evalueringskultur er vigtig for </a:t>
            </a:r>
            <a:r>
              <a:rPr lang="da-DK" sz="1400" i="1" dirty="0" err="1">
                <a:solidFill>
                  <a:schemeClr val="tx1"/>
                </a:solidFill>
              </a:rPr>
              <a:t>uddan-nelsernes</a:t>
            </a:r>
            <a:r>
              <a:rPr lang="da-DK" sz="1400" i="1" dirty="0">
                <a:solidFill>
                  <a:schemeClr val="tx1"/>
                </a:solidFill>
              </a:rPr>
              <a:t> udvikling, tilrettelæggelse og drift </a:t>
            </a:r>
          </a:p>
        </p:txBody>
      </p:sp>
      <p:sp>
        <p:nvSpPr>
          <p:cNvPr id="14" name="Sky 13"/>
          <p:cNvSpPr/>
          <p:nvPr/>
        </p:nvSpPr>
        <p:spPr>
          <a:xfrm>
            <a:off x="9142474" y="1428828"/>
            <a:ext cx="2885037" cy="1731887"/>
          </a:xfrm>
          <a:prstGeom prst="clou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i="1" dirty="0">
                <a:solidFill>
                  <a:schemeClr val="tx1"/>
                </a:solidFill>
              </a:rPr>
              <a:t>Studienævn har til opgave at sikre tilret-telæggelse, gennem-førelse og udvikling af uddannelse og undervisning</a:t>
            </a:r>
          </a:p>
        </p:txBody>
      </p:sp>
    </p:spTree>
    <p:extLst>
      <p:ext uri="{BB962C8B-B14F-4D97-AF65-F5344CB8AC3E}">
        <p14:creationId xmlns:p14="http://schemas.microsoft.com/office/powerpoint/2010/main" val="96998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4</a:t>
            </a:fld>
            <a:endParaRPr lang="en-US" dirty="0"/>
          </a:p>
        </p:txBody>
      </p:sp>
      <p:sp>
        <p:nvSpPr>
          <p:cNvPr id="3" name="Titel 2"/>
          <p:cNvSpPr>
            <a:spLocks noGrp="1"/>
          </p:cNvSpPr>
          <p:nvPr>
            <p:ph type="title"/>
          </p:nvPr>
        </p:nvSpPr>
        <p:spPr>
          <a:xfrm>
            <a:off x="587374" y="370290"/>
            <a:ext cx="10620095" cy="1474385"/>
          </a:xfrm>
        </p:spPr>
        <p:txBody>
          <a:bodyPr/>
          <a:lstStyle/>
          <a:p>
            <a:r>
              <a:rPr lang="da-DK" sz="3200" dirty="0"/>
              <a:t>Målsætninger, standarder og indikatorer</a:t>
            </a:r>
          </a:p>
        </p:txBody>
      </p:sp>
      <p:graphicFrame>
        <p:nvGraphicFramePr>
          <p:cNvPr id="5" name="Tabel 4"/>
          <p:cNvGraphicFramePr>
            <a:graphicFrameLocks noGrp="1"/>
          </p:cNvGraphicFramePr>
          <p:nvPr>
            <p:extLst>
              <p:ext uri="{D42A27DB-BD31-4B8C-83A1-F6EECF244321}">
                <p14:modId xmlns:p14="http://schemas.microsoft.com/office/powerpoint/2010/main" val="1991002495"/>
              </p:ext>
            </p:extLst>
          </p:nvPr>
        </p:nvGraphicFramePr>
        <p:xfrm>
          <a:off x="587374" y="1581149"/>
          <a:ext cx="10901472" cy="3459480"/>
        </p:xfrm>
        <a:graphic>
          <a:graphicData uri="http://schemas.openxmlformats.org/drawingml/2006/table">
            <a:tbl>
              <a:tblPr firstRow="1">
                <a:tableStyleId>{5C22544A-7EE6-4342-B048-85BDC9FD1C3A}</a:tableStyleId>
              </a:tblPr>
              <a:tblGrid>
                <a:gridCol w="2446300">
                  <a:extLst>
                    <a:ext uri="{9D8B030D-6E8A-4147-A177-3AD203B41FA5}">
                      <a16:colId xmlns:a16="http://schemas.microsoft.com/office/drawing/2014/main" val="2991910923"/>
                    </a:ext>
                  </a:extLst>
                </a:gridCol>
                <a:gridCol w="2986880">
                  <a:extLst>
                    <a:ext uri="{9D8B030D-6E8A-4147-A177-3AD203B41FA5}">
                      <a16:colId xmlns:a16="http://schemas.microsoft.com/office/drawing/2014/main" val="4167422142"/>
                    </a:ext>
                  </a:extLst>
                </a:gridCol>
                <a:gridCol w="2951430">
                  <a:extLst>
                    <a:ext uri="{9D8B030D-6E8A-4147-A177-3AD203B41FA5}">
                      <a16:colId xmlns:a16="http://schemas.microsoft.com/office/drawing/2014/main" val="2542062904"/>
                    </a:ext>
                  </a:extLst>
                </a:gridCol>
                <a:gridCol w="905347">
                  <a:extLst>
                    <a:ext uri="{9D8B030D-6E8A-4147-A177-3AD203B41FA5}">
                      <a16:colId xmlns:a16="http://schemas.microsoft.com/office/drawing/2014/main" val="2969573861"/>
                    </a:ext>
                  </a:extLst>
                </a:gridCol>
                <a:gridCol w="1611515">
                  <a:extLst>
                    <a:ext uri="{9D8B030D-6E8A-4147-A177-3AD203B41FA5}">
                      <a16:colId xmlns:a16="http://schemas.microsoft.com/office/drawing/2014/main" val="1668722795"/>
                    </a:ext>
                  </a:extLst>
                </a:gridCol>
              </a:tblGrid>
              <a:tr h="241546">
                <a:tc>
                  <a:txBody>
                    <a:bodyPr/>
                    <a:lstStyle/>
                    <a:p>
                      <a:pPr algn="l" fontAlgn="b"/>
                      <a:r>
                        <a:rPr lang="da-DK" sz="1400" u="none" strike="noStrike" dirty="0">
                          <a:effectLst/>
                        </a:rPr>
                        <a:t>Målsætninger</a:t>
                      </a:r>
                      <a:endParaRPr lang="da-DK" sz="14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dirty="0">
                          <a:effectLst/>
                        </a:rPr>
                        <a:t>Standarder</a:t>
                      </a:r>
                      <a:endParaRPr lang="da-DK" sz="14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a:effectLst/>
                        </a:rPr>
                        <a:t>Indikatorer</a:t>
                      </a:r>
                      <a:endParaRPr lang="da-DK" sz="1400" b="1" i="0" u="none" strike="noStrike">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a:effectLst/>
                        </a:rPr>
                        <a:t>Omfatter</a:t>
                      </a:r>
                      <a:endParaRPr lang="da-DK" sz="1400" b="1" i="0" u="none" strike="noStrike">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dirty="0">
                          <a:effectLst/>
                        </a:rPr>
                        <a:t>Opfølgning</a:t>
                      </a:r>
                      <a:endParaRPr lang="da-DK" sz="1400" b="1"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1491908943"/>
                  </a:ext>
                </a:extLst>
              </a:tr>
              <a:tr h="471213">
                <a:tc>
                  <a:txBody>
                    <a:bodyPr/>
                    <a:lstStyle/>
                    <a:p>
                      <a:pPr algn="l" fontAlgn="t"/>
                      <a:r>
                        <a:rPr lang="da-DK" sz="1300" u="none" strike="noStrike" dirty="0">
                          <a:effectLst/>
                        </a:rPr>
                        <a:t>2.1 Uddannelserne udvikles under hensyntagen til samfundets og arbejdsmarkedets nuværende og fremadrettede behov.</a:t>
                      </a:r>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300" u="none" strike="noStrike" dirty="0">
                          <a:effectLst/>
                        </a:rPr>
                        <a:t>2.1.1 Studieordningen justeres minimum hvert 6. år på baggrund af indsamlede informationer (dialog og evalueringer med de studerende,  dialog med undervisere og aftagere, tilbagemeldinger fra dimittender samt  gennemførte uddannelsesevalueringer med deltagelse af eksterne eksperter). </a:t>
                      </a:r>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300" u="none" strike="noStrike" dirty="0">
                          <a:effectLst/>
                        </a:rPr>
                        <a:t>2.1.1 Uddannelsens </a:t>
                      </a:r>
                      <a:r>
                        <a:rPr lang="da-DK" sz="1300" b="1" i="1" u="none" strike="noStrike" dirty="0">
                          <a:effectLst/>
                        </a:rPr>
                        <a:t>kompetenceprofil og indhold</a:t>
                      </a:r>
                      <a:r>
                        <a:rPr lang="da-DK" sz="1300" u="none" strike="noStrike" dirty="0">
                          <a:effectLst/>
                        </a:rPr>
                        <a:t>, som beskrevet i studieordningen, er relevant i forhold til samfundets og arbejdsmarkedets nuværende og fremadrettede behov.</a:t>
                      </a:r>
                    </a:p>
                  </a:txBody>
                  <a:tcPr marL="45720" marR="45720"/>
                </a:tc>
                <a:tc>
                  <a:txBody>
                    <a:bodyPr/>
                    <a:lstStyle/>
                    <a:p>
                      <a:pPr algn="l" fontAlgn="t"/>
                      <a:r>
                        <a:rPr lang="it-IT" sz="1100" u="none" strike="noStrike" dirty="0">
                          <a:effectLst/>
                        </a:rPr>
                        <a:t>PBA, BA, KA, MA og DI</a:t>
                      </a:r>
                      <a:endParaRPr lang="it-IT" sz="1100" b="0" i="0" u="none" strike="noStrike" dirty="0">
                        <a:solidFill>
                          <a:srgbClr val="000000"/>
                        </a:solidFill>
                        <a:effectLst/>
                        <a:latin typeface="Calibri" panose="020F0502020204030204" pitchFamily="34" charset="0"/>
                      </a:endParaRPr>
                    </a:p>
                  </a:txBody>
                  <a:tcPr marL="45720" marR="45720"/>
                </a:tc>
                <a:tc>
                  <a:txBody>
                    <a:bodyPr/>
                    <a:lstStyle/>
                    <a:p>
                      <a:pPr marL="0" indent="0" algn="l" fontAlgn="t"/>
                      <a:r>
                        <a:rPr lang="da-DK" sz="1100" u="none" strike="noStrike" dirty="0">
                          <a:effectLst/>
                        </a:rPr>
                        <a:t>Hvert 6. år i:</a:t>
                      </a:r>
                      <a:br>
                        <a:rPr lang="da-DK" sz="1100" u="none" strike="noStrike" dirty="0">
                          <a:effectLst/>
                        </a:rPr>
                      </a:br>
                      <a:r>
                        <a:rPr lang="da-DK" sz="1100" u="none" strike="noStrike" dirty="0">
                          <a:effectLst/>
                        </a:rPr>
                        <a:t>- Uddannelsesevalue-</a:t>
                      </a:r>
                    </a:p>
                    <a:p>
                      <a:pPr marL="0" indent="0" algn="l" fontAlgn="t"/>
                      <a:r>
                        <a:rPr lang="da-DK" sz="1100" u="none" strike="noStrike" baseline="0" dirty="0">
                          <a:effectLst/>
                        </a:rPr>
                        <a:t>   </a:t>
                      </a:r>
                      <a:r>
                        <a:rPr lang="da-DK" sz="1100" u="none" strike="noStrike" dirty="0">
                          <a:effectLst/>
                        </a:rPr>
                        <a:t>ringsrapport</a:t>
                      </a:r>
                      <a:endParaRPr lang="da-DK" sz="1100" b="0" i="0" u="none" strike="noStrike" dirty="0">
                        <a:solidFill>
                          <a:srgbClr val="000000"/>
                        </a:solidFill>
                        <a:effectLst/>
                        <a:latin typeface="Calibri" panose="020F0502020204030204" pitchFamily="34" charset="0"/>
                      </a:endParaRPr>
                    </a:p>
                  </a:txBody>
                  <a:tcPr marL="45720" marR="45720"/>
                </a:tc>
                <a:extLst>
                  <a:ext uri="{0D108BD9-81ED-4DB2-BD59-A6C34878D82A}">
                    <a16:rowId xmlns:a16="http://schemas.microsoft.com/office/drawing/2014/main" val="1501675908"/>
                  </a:ext>
                </a:extLst>
              </a:tr>
              <a:tr h="411816">
                <a:tc>
                  <a:txBody>
                    <a:bodyPr/>
                    <a:lstStyle/>
                    <a:p>
                      <a:pPr algn="l" fontAlgn="t"/>
                      <a:r>
                        <a:rPr lang="da-DK" sz="1300" u="none" strike="noStrike" dirty="0">
                          <a:effectLst/>
                        </a:rPr>
                        <a:t>2.2 Aalborg Universitet udbyder uddannelser, hvor niveau og kompetenceprofil svarer til kvalifikationsrammens typebeskrivelse. </a:t>
                      </a:r>
                      <a:br>
                        <a:rPr lang="da-DK" sz="1300" u="none" strike="noStrike" dirty="0">
                          <a:effectLst/>
                        </a:rPr>
                      </a:br>
                      <a:br>
                        <a:rPr lang="da-DK" sz="1300" u="none" strike="noStrike" dirty="0">
                          <a:effectLst/>
                        </a:rPr>
                      </a:br>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300" u="none" strike="noStrike">
                          <a:effectLst/>
                        </a:rPr>
                        <a:t>2.2.1 Uddannelsens mål for læringsudbytte beskrives i kompetenceprofilen i studieordningen og svarer til den relevante typebeskrivelse i den danske kvalifikationsramme.</a:t>
                      </a:r>
                      <a:endParaRPr lang="da-DK" sz="1300" b="0" i="0" u="none" strike="noStrike">
                        <a:solidFill>
                          <a:srgbClr val="000000"/>
                        </a:solidFill>
                        <a:effectLst/>
                        <a:latin typeface="Calibri" panose="020F0502020204030204" pitchFamily="34" charset="0"/>
                      </a:endParaRPr>
                    </a:p>
                  </a:txBody>
                  <a:tcPr marL="45720" marR="45720"/>
                </a:tc>
                <a:tc>
                  <a:txBody>
                    <a:bodyPr/>
                    <a:lstStyle/>
                    <a:p>
                      <a:pPr algn="l" fontAlgn="t"/>
                      <a:r>
                        <a:rPr lang="da-DK" sz="1300" u="none" strike="noStrike" dirty="0">
                          <a:effectLst/>
                        </a:rPr>
                        <a:t>2.2.1 Uddannelsens </a:t>
                      </a:r>
                      <a:r>
                        <a:rPr lang="da-DK" sz="1300" b="1" i="1" u="none" strike="noStrike" dirty="0">
                          <a:effectLst/>
                        </a:rPr>
                        <a:t>mål for læringsudbytte</a:t>
                      </a:r>
                      <a:r>
                        <a:rPr lang="da-DK" sz="1300" u="none" strike="noStrike" dirty="0">
                          <a:effectLst/>
                        </a:rPr>
                        <a:t> beskrives i kompetenceprofilen i studieordningen og svarer til den relevante typebeskrivelse i den danske kvalifikationsramme. </a:t>
                      </a:r>
                    </a:p>
                  </a:txBody>
                  <a:tcPr marL="45720" marR="45720"/>
                </a:tc>
                <a:tc>
                  <a:txBody>
                    <a:bodyPr/>
                    <a:lstStyle/>
                    <a:p>
                      <a:pPr algn="l" fontAlgn="t"/>
                      <a:r>
                        <a:rPr lang="it-IT" sz="1100" u="none" strike="noStrike">
                          <a:effectLst/>
                        </a:rPr>
                        <a:t>PBA, BA, KA, MA og DI</a:t>
                      </a:r>
                      <a:endParaRPr lang="it-IT" sz="1100" b="0" i="0" u="none" strike="noStrike">
                        <a:solidFill>
                          <a:srgbClr val="000000"/>
                        </a:solidFill>
                        <a:effectLst/>
                        <a:latin typeface="Calibri" panose="020F0502020204030204" pitchFamily="34" charset="0"/>
                      </a:endParaRPr>
                    </a:p>
                  </a:txBody>
                  <a:tcPr marL="45720" marR="45720"/>
                </a:tc>
                <a:tc>
                  <a:txBody>
                    <a:bodyPr/>
                    <a:lstStyle/>
                    <a:p>
                      <a:pPr marL="0" indent="0" algn="l" fontAlgn="t"/>
                      <a:r>
                        <a:rPr lang="da-DK" sz="1100" u="none" strike="noStrike" dirty="0">
                          <a:effectLst/>
                        </a:rPr>
                        <a:t>Den konkrete opfølgning sker ved fakultetets godkendelse af studieordningen samt den samlede opfølgning hvert 6. år i:</a:t>
                      </a:r>
                      <a:br>
                        <a:rPr lang="da-DK" sz="1100" u="none" strike="noStrike" dirty="0">
                          <a:effectLst/>
                        </a:rPr>
                      </a:br>
                      <a:r>
                        <a:rPr lang="da-DK" sz="1100" u="none" strike="noStrike" dirty="0">
                          <a:effectLst/>
                        </a:rPr>
                        <a:t>- Uddannelsesevalue-</a:t>
                      </a:r>
                    </a:p>
                    <a:p>
                      <a:pPr marL="0" indent="0" algn="l" fontAlgn="t"/>
                      <a:r>
                        <a:rPr lang="da-DK" sz="1100" u="none" strike="noStrike" baseline="0" dirty="0">
                          <a:effectLst/>
                        </a:rPr>
                        <a:t>   </a:t>
                      </a:r>
                      <a:r>
                        <a:rPr lang="da-DK" sz="1100" u="none" strike="noStrike" dirty="0">
                          <a:effectLst/>
                        </a:rPr>
                        <a:t>ringsrapport</a:t>
                      </a:r>
                      <a:endParaRPr lang="da-DK" sz="1100" b="0" i="0" u="none" strike="noStrike" dirty="0">
                        <a:solidFill>
                          <a:srgbClr val="000000"/>
                        </a:solidFill>
                        <a:effectLst/>
                        <a:latin typeface="Calibri" panose="020F0502020204030204" pitchFamily="34" charset="0"/>
                      </a:endParaRPr>
                    </a:p>
                  </a:txBody>
                  <a:tcPr marL="45720" marR="45720"/>
                </a:tc>
                <a:extLst>
                  <a:ext uri="{0D108BD9-81ED-4DB2-BD59-A6C34878D82A}">
                    <a16:rowId xmlns:a16="http://schemas.microsoft.com/office/drawing/2014/main" val="1382889215"/>
                  </a:ext>
                </a:extLst>
              </a:tr>
            </a:tbl>
          </a:graphicData>
        </a:graphic>
      </p:graphicFrame>
    </p:spTree>
    <p:extLst>
      <p:ext uri="{BB962C8B-B14F-4D97-AF65-F5344CB8AC3E}">
        <p14:creationId xmlns:p14="http://schemas.microsoft.com/office/powerpoint/2010/main" val="1603735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5</a:t>
            </a:fld>
            <a:endParaRPr lang="en-US" dirty="0"/>
          </a:p>
        </p:txBody>
      </p:sp>
      <p:sp>
        <p:nvSpPr>
          <p:cNvPr id="3" name="Titel 2"/>
          <p:cNvSpPr>
            <a:spLocks noGrp="1"/>
          </p:cNvSpPr>
          <p:nvPr>
            <p:ph type="title"/>
          </p:nvPr>
        </p:nvSpPr>
        <p:spPr>
          <a:xfrm>
            <a:off x="587374" y="370290"/>
            <a:ext cx="11227398" cy="1474385"/>
          </a:xfrm>
        </p:spPr>
        <p:txBody>
          <a:bodyPr/>
          <a:lstStyle/>
          <a:p>
            <a:r>
              <a:rPr lang="da-DK" sz="3200" dirty="0"/>
              <a:t>Målsætninger, standarder og indikatorer</a:t>
            </a:r>
            <a:br>
              <a:rPr lang="da-DK" sz="3200" dirty="0"/>
            </a:br>
            <a:r>
              <a:rPr lang="da-DK" sz="1800" dirty="0">
                <a:solidFill>
                  <a:srgbClr val="FF0000"/>
                </a:solidFill>
              </a:rPr>
              <a:t>fortsat</a:t>
            </a:r>
          </a:p>
        </p:txBody>
      </p:sp>
      <p:graphicFrame>
        <p:nvGraphicFramePr>
          <p:cNvPr id="5" name="Tabel 4"/>
          <p:cNvGraphicFramePr>
            <a:graphicFrameLocks noGrp="1"/>
          </p:cNvGraphicFramePr>
          <p:nvPr>
            <p:extLst>
              <p:ext uri="{D42A27DB-BD31-4B8C-83A1-F6EECF244321}">
                <p14:modId xmlns:p14="http://schemas.microsoft.com/office/powerpoint/2010/main" val="3240661894"/>
              </p:ext>
            </p:extLst>
          </p:nvPr>
        </p:nvGraphicFramePr>
        <p:xfrm>
          <a:off x="587374" y="1581149"/>
          <a:ext cx="10901472" cy="3596640"/>
        </p:xfrm>
        <a:graphic>
          <a:graphicData uri="http://schemas.openxmlformats.org/drawingml/2006/table">
            <a:tbl>
              <a:tblPr firstRow="1">
                <a:tableStyleId>{5C22544A-7EE6-4342-B048-85BDC9FD1C3A}</a:tableStyleId>
              </a:tblPr>
              <a:tblGrid>
                <a:gridCol w="2446300">
                  <a:extLst>
                    <a:ext uri="{9D8B030D-6E8A-4147-A177-3AD203B41FA5}">
                      <a16:colId xmlns:a16="http://schemas.microsoft.com/office/drawing/2014/main" val="2991910923"/>
                    </a:ext>
                  </a:extLst>
                </a:gridCol>
                <a:gridCol w="2851078">
                  <a:extLst>
                    <a:ext uri="{9D8B030D-6E8A-4147-A177-3AD203B41FA5}">
                      <a16:colId xmlns:a16="http://schemas.microsoft.com/office/drawing/2014/main" val="4167422142"/>
                    </a:ext>
                  </a:extLst>
                </a:gridCol>
                <a:gridCol w="3087232">
                  <a:extLst>
                    <a:ext uri="{9D8B030D-6E8A-4147-A177-3AD203B41FA5}">
                      <a16:colId xmlns:a16="http://schemas.microsoft.com/office/drawing/2014/main" val="2542062904"/>
                    </a:ext>
                  </a:extLst>
                </a:gridCol>
                <a:gridCol w="914400">
                  <a:extLst>
                    <a:ext uri="{9D8B030D-6E8A-4147-A177-3AD203B41FA5}">
                      <a16:colId xmlns:a16="http://schemas.microsoft.com/office/drawing/2014/main" val="2969573861"/>
                    </a:ext>
                  </a:extLst>
                </a:gridCol>
                <a:gridCol w="1602462">
                  <a:extLst>
                    <a:ext uri="{9D8B030D-6E8A-4147-A177-3AD203B41FA5}">
                      <a16:colId xmlns:a16="http://schemas.microsoft.com/office/drawing/2014/main" val="1668722795"/>
                    </a:ext>
                  </a:extLst>
                </a:gridCol>
              </a:tblGrid>
              <a:tr h="241546">
                <a:tc>
                  <a:txBody>
                    <a:bodyPr/>
                    <a:lstStyle/>
                    <a:p>
                      <a:pPr algn="l" fontAlgn="b"/>
                      <a:r>
                        <a:rPr lang="da-DK" sz="1400" u="none" strike="noStrike" dirty="0">
                          <a:effectLst/>
                        </a:rPr>
                        <a:t>Målsætninger</a:t>
                      </a:r>
                      <a:endParaRPr lang="da-DK" sz="14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dirty="0">
                          <a:effectLst/>
                        </a:rPr>
                        <a:t>Standarder</a:t>
                      </a:r>
                      <a:endParaRPr lang="da-DK" sz="14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a:effectLst/>
                        </a:rPr>
                        <a:t>Indikatorer</a:t>
                      </a:r>
                      <a:endParaRPr lang="da-DK" sz="1400" b="1" i="0" u="none" strike="noStrike">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a:effectLst/>
                        </a:rPr>
                        <a:t>Omfatter</a:t>
                      </a:r>
                      <a:endParaRPr lang="da-DK" sz="1400" b="1" i="0" u="none" strike="noStrike">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dirty="0">
                          <a:effectLst/>
                        </a:rPr>
                        <a:t>Opfølgning</a:t>
                      </a:r>
                      <a:endParaRPr lang="da-DK" sz="1400" b="1"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1491908943"/>
                  </a:ext>
                </a:extLst>
              </a:tr>
              <a:tr h="342124">
                <a:tc rowSpan="3">
                  <a:txBody>
                    <a:bodyPr/>
                    <a:lstStyle/>
                    <a:p>
                      <a:pPr algn="l" fontAlgn="t"/>
                      <a:r>
                        <a:rPr lang="da-DK" sz="1300" u="none" strike="noStrike" dirty="0">
                          <a:effectLst/>
                        </a:rPr>
                        <a:t>2.3 Uddannelsernes tilrettelæggelse og gennemførelse, herunder prøveformerne, understøtter de studerendes opnåelse af uddannelsernes kompetenceprofil. </a:t>
                      </a:r>
                      <a:br>
                        <a:rPr lang="da-DK" sz="1300" u="none" strike="noStrike" dirty="0">
                          <a:effectLst/>
                        </a:rPr>
                      </a:br>
                      <a:br>
                        <a:rPr lang="da-DK" sz="1300" u="none" strike="noStrike" dirty="0">
                          <a:effectLst/>
                        </a:rPr>
                      </a:br>
                      <a:endParaRPr lang="da-DK" sz="1300" b="0" i="0" u="none" strike="noStrike" dirty="0">
                        <a:solidFill>
                          <a:srgbClr val="000000"/>
                        </a:solidFill>
                        <a:effectLst/>
                        <a:latin typeface="Calibri" panose="020F0502020204030204" pitchFamily="34" charset="0"/>
                      </a:endParaRPr>
                    </a:p>
                  </a:txBody>
                  <a:tcPr marL="45720" marR="45720"/>
                </a:tc>
                <a:tc rowSpan="2">
                  <a:txBody>
                    <a:bodyPr/>
                    <a:lstStyle/>
                    <a:p>
                      <a:pPr algn="l" fontAlgn="t"/>
                      <a:r>
                        <a:rPr lang="da-DK" sz="1300" u="none" strike="noStrike" dirty="0">
                          <a:effectLst/>
                        </a:rPr>
                        <a:t>2.3.1 Der er sammenhæng mellem uddannelsens adgangskrav, struktur, læringsmål og kompetenceprofil.</a:t>
                      </a:r>
                      <a:br>
                        <a:rPr lang="da-DK" sz="1300" u="none" strike="noStrike" dirty="0">
                          <a:effectLst/>
                        </a:rPr>
                      </a:br>
                      <a:br>
                        <a:rPr lang="da-DK" sz="1300" u="none" strike="noStrike" dirty="0">
                          <a:effectLst/>
                        </a:rPr>
                      </a:br>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300" u="none" strike="noStrike" dirty="0">
                          <a:effectLst/>
                        </a:rPr>
                        <a:t>2.3.1a </a:t>
                      </a:r>
                      <a:r>
                        <a:rPr lang="da-DK" sz="1300" b="1" i="1" u="none" strike="noStrike" dirty="0">
                          <a:effectLst/>
                        </a:rPr>
                        <a:t>Sammenhæng mellem adgangskrav, struktur, læringsmål og kompetenceprofil </a:t>
                      </a:r>
                      <a:r>
                        <a:rPr lang="da-DK" sz="1300" u="none" strike="noStrike" dirty="0">
                          <a:effectLst/>
                        </a:rPr>
                        <a:t>i uddannelsen (monitoreres via de studerendes evaluering af studieaktiviteter samt de studerendes evaluering af hele uddannelsesforløbet (slutevaluering)).</a:t>
                      </a:r>
                    </a:p>
                  </a:txBody>
                  <a:tcPr marL="45720" marR="45720"/>
                </a:tc>
                <a:tc>
                  <a:txBody>
                    <a:bodyPr/>
                    <a:lstStyle/>
                    <a:p>
                      <a:pPr algn="l" fontAlgn="t"/>
                      <a:r>
                        <a:rPr lang="it-IT" sz="1100" u="none" strike="noStrike" dirty="0">
                          <a:effectLst/>
                        </a:rPr>
                        <a:t>PBA, BA, KA, MA og DI</a:t>
                      </a:r>
                      <a:endParaRPr lang="it-IT" sz="11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100" u="none" strike="noStrike" dirty="0">
                          <a:effectLst/>
                        </a:rPr>
                        <a:t>Hvert 6. år i:</a:t>
                      </a:r>
                      <a:br>
                        <a:rPr lang="da-DK" sz="1100" u="none" strike="noStrike" dirty="0">
                          <a:effectLst/>
                        </a:rPr>
                      </a:br>
                      <a:r>
                        <a:rPr lang="da-DK" sz="1100" u="none" strike="noStrike" baseline="0" dirty="0">
                          <a:effectLst/>
                        </a:rPr>
                        <a:t> - </a:t>
                      </a:r>
                      <a:r>
                        <a:rPr lang="da-DK" sz="1100" u="none" strike="noStrike" baseline="0" dirty="0" err="1">
                          <a:effectLst/>
                        </a:rPr>
                        <a:t>U</a:t>
                      </a:r>
                      <a:r>
                        <a:rPr lang="da-DK" sz="1100" u="none" strike="noStrike" dirty="0" err="1">
                          <a:effectLst/>
                        </a:rPr>
                        <a:t>ddannelsesevalue</a:t>
                      </a:r>
                      <a:r>
                        <a:rPr lang="da-DK" sz="1100" u="none" strike="noStrike" dirty="0">
                          <a:effectLst/>
                        </a:rPr>
                        <a:t>-</a:t>
                      </a:r>
                    </a:p>
                    <a:p>
                      <a:pPr algn="l" fontAlgn="t"/>
                      <a:r>
                        <a:rPr lang="da-DK" sz="1100" u="none" strike="noStrike" dirty="0">
                          <a:effectLst/>
                        </a:rPr>
                        <a:t>   ringsrapport</a:t>
                      </a:r>
                      <a:endParaRPr lang="da-DK" sz="1100" b="0" i="0" u="none" strike="noStrike" dirty="0">
                        <a:solidFill>
                          <a:srgbClr val="000000"/>
                        </a:solidFill>
                        <a:effectLst/>
                        <a:latin typeface="Calibri" panose="020F0502020204030204" pitchFamily="34" charset="0"/>
                      </a:endParaRPr>
                    </a:p>
                  </a:txBody>
                  <a:tcPr marL="45720" marR="45720"/>
                </a:tc>
                <a:extLst>
                  <a:ext uri="{0D108BD9-81ED-4DB2-BD59-A6C34878D82A}">
                    <a16:rowId xmlns:a16="http://schemas.microsoft.com/office/drawing/2014/main" val="4240442557"/>
                  </a:ext>
                </a:extLst>
              </a:tr>
              <a:tr h="296983">
                <a:tc vMerge="1">
                  <a:txBody>
                    <a:bodyPr/>
                    <a:lstStyle/>
                    <a:p>
                      <a:endParaRPr lang="da-DK"/>
                    </a:p>
                  </a:txBody>
                  <a:tcPr/>
                </a:tc>
                <a:tc vMerge="1">
                  <a:txBody>
                    <a:bodyPr/>
                    <a:lstStyle/>
                    <a:p>
                      <a:endParaRPr lang="da-DK"/>
                    </a:p>
                  </a:txBody>
                  <a:tcPr/>
                </a:tc>
                <a:tc>
                  <a:txBody>
                    <a:bodyPr/>
                    <a:lstStyle/>
                    <a:p>
                      <a:pPr algn="l" fontAlgn="t"/>
                      <a:r>
                        <a:rPr lang="da-DK" sz="1300" u="none" strike="noStrike" dirty="0">
                          <a:effectLst/>
                        </a:rPr>
                        <a:t>2.3.1b Andelen af </a:t>
                      </a:r>
                      <a:r>
                        <a:rPr lang="da-DK" sz="1300" b="1" i="1" u="none" strike="noStrike" dirty="0">
                          <a:effectLst/>
                        </a:rPr>
                        <a:t>frafaldne studerende indenfor den normerede studietid + 1 år</a:t>
                      </a:r>
                      <a:r>
                        <a:rPr lang="da-DK" sz="1300" u="none" strike="noStrike" dirty="0">
                          <a:effectLst/>
                        </a:rPr>
                        <a:t>. </a:t>
                      </a:r>
                    </a:p>
                  </a:txBody>
                  <a:tcPr marL="45720" marR="45720"/>
                </a:tc>
                <a:tc>
                  <a:txBody>
                    <a:bodyPr/>
                    <a:lstStyle/>
                    <a:p>
                      <a:pPr algn="l" fontAlgn="t"/>
                      <a:r>
                        <a:rPr lang="da-DK" sz="1100" u="none" strike="noStrike">
                          <a:effectLst/>
                        </a:rPr>
                        <a:t>PBA, BA og KA</a:t>
                      </a:r>
                      <a:endParaRPr lang="da-DK" sz="1100" b="0" i="0" u="none" strike="noStrike">
                        <a:solidFill>
                          <a:srgbClr val="000000"/>
                        </a:solidFill>
                        <a:effectLst/>
                        <a:latin typeface="Calibri" panose="020F0502020204030204" pitchFamily="34" charset="0"/>
                      </a:endParaRPr>
                    </a:p>
                  </a:txBody>
                  <a:tcPr marL="45720" marR="45720"/>
                </a:tc>
                <a:tc>
                  <a:txBody>
                    <a:bodyPr/>
                    <a:lstStyle/>
                    <a:p>
                      <a:pPr algn="l" fontAlgn="t"/>
                      <a:r>
                        <a:rPr lang="da-DK" sz="1100" u="none" strike="noStrike" dirty="0">
                          <a:effectLst/>
                        </a:rPr>
                        <a:t>Årligt i:</a:t>
                      </a:r>
                      <a:br>
                        <a:rPr lang="da-DK" sz="1100" u="none" strike="noStrike" dirty="0">
                          <a:effectLst/>
                        </a:rPr>
                      </a:br>
                      <a:r>
                        <a:rPr lang="da-DK" sz="1100" u="none" strike="noStrike" baseline="0" dirty="0">
                          <a:effectLst/>
                        </a:rPr>
                        <a:t> - </a:t>
                      </a:r>
                      <a:r>
                        <a:rPr lang="da-DK" sz="1100" u="none" strike="noStrike" dirty="0">
                          <a:effectLst/>
                        </a:rPr>
                        <a:t>Kvalitetsstatus eller</a:t>
                      </a:r>
                    </a:p>
                    <a:p>
                      <a:pPr algn="l" fontAlgn="t"/>
                      <a:r>
                        <a:rPr lang="da-DK" sz="1100" u="none" strike="noStrike" dirty="0">
                          <a:effectLst/>
                        </a:rPr>
                        <a:t>   kvalitetsrapport eller</a:t>
                      </a:r>
                    </a:p>
                    <a:p>
                      <a:pPr algn="l" fontAlgn="t"/>
                      <a:r>
                        <a:rPr lang="da-DK" sz="1100" u="none" strike="noStrike" dirty="0">
                          <a:effectLst/>
                        </a:rPr>
                        <a:t>   uddannelsesevalue-</a:t>
                      </a:r>
                    </a:p>
                    <a:p>
                      <a:pPr algn="l" fontAlgn="t"/>
                      <a:r>
                        <a:rPr lang="da-DK" sz="1100" u="none" strike="noStrike" dirty="0">
                          <a:effectLst/>
                        </a:rPr>
                        <a:t>   ringsrapport</a:t>
                      </a:r>
                      <a:endParaRPr lang="da-DK" sz="1100" b="0" i="0" u="none" strike="noStrike" dirty="0">
                        <a:solidFill>
                          <a:srgbClr val="000000"/>
                        </a:solidFill>
                        <a:effectLst/>
                        <a:latin typeface="Calibri" panose="020F0502020204030204" pitchFamily="34" charset="0"/>
                      </a:endParaRPr>
                    </a:p>
                  </a:txBody>
                  <a:tcPr marL="45720" marR="45720"/>
                </a:tc>
                <a:extLst>
                  <a:ext uri="{0D108BD9-81ED-4DB2-BD59-A6C34878D82A}">
                    <a16:rowId xmlns:a16="http://schemas.microsoft.com/office/drawing/2014/main" val="702431605"/>
                  </a:ext>
                </a:extLst>
              </a:tr>
              <a:tr h="308861">
                <a:tc vMerge="1">
                  <a:txBody>
                    <a:bodyPr/>
                    <a:lstStyle/>
                    <a:p>
                      <a:endParaRPr lang="da-DK"/>
                    </a:p>
                  </a:txBody>
                  <a:tcPr/>
                </a:tc>
                <a:tc>
                  <a:txBody>
                    <a:bodyPr/>
                    <a:lstStyle/>
                    <a:p>
                      <a:pPr algn="l" fontAlgn="t"/>
                      <a:r>
                        <a:rPr lang="da-DK" sz="1300" u="none" strike="noStrike" dirty="0">
                          <a:effectLst/>
                        </a:rPr>
                        <a:t>2.3.2 Der er faglig progression fra første til sidste semester.</a:t>
                      </a:r>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300" u="none" strike="noStrike" dirty="0">
                          <a:effectLst/>
                        </a:rPr>
                        <a:t>2.3.2 </a:t>
                      </a:r>
                      <a:r>
                        <a:rPr lang="da-DK" sz="1300" b="1" i="1" u="none" strike="noStrike" dirty="0">
                          <a:effectLst/>
                        </a:rPr>
                        <a:t>Faglig progression </a:t>
                      </a:r>
                      <a:r>
                        <a:rPr lang="da-DK" sz="1300" u="none" strike="noStrike" dirty="0">
                          <a:effectLst/>
                        </a:rPr>
                        <a:t>gennem uddannelsen (Monitoreres via de studerendes evaluering af uddannelsesforløbet (slutevaluering)).</a:t>
                      </a:r>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it-IT" sz="1100" u="none" strike="noStrike" dirty="0">
                          <a:effectLst/>
                        </a:rPr>
                        <a:t>PBA, BA, KA, MA og DI</a:t>
                      </a:r>
                      <a:endParaRPr lang="it-IT" sz="1100" b="0" i="0" u="none" strike="noStrike" dirty="0">
                        <a:solidFill>
                          <a:srgbClr val="000000"/>
                        </a:solidFill>
                        <a:effectLst/>
                        <a:latin typeface="Calibri" panose="020F0502020204030204" pitchFamily="34" charset="0"/>
                      </a:endParaRPr>
                    </a:p>
                  </a:txBody>
                  <a:tcPr marL="45720" marR="45720"/>
                </a:tc>
                <a:tc>
                  <a:txBody>
                    <a:bodyPr/>
                    <a:lstStyle/>
                    <a:p>
                      <a:pPr marL="0" indent="0" algn="l" fontAlgn="t"/>
                      <a:r>
                        <a:rPr lang="da-DK" sz="1100" u="none" strike="noStrike" dirty="0">
                          <a:effectLst/>
                        </a:rPr>
                        <a:t>Hvert 6. år i:</a:t>
                      </a:r>
                      <a:br>
                        <a:rPr lang="da-DK" sz="1100" u="none" strike="noStrike" dirty="0">
                          <a:effectLst/>
                        </a:rPr>
                      </a:br>
                      <a:r>
                        <a:rPr lang="da-DK" sz="1100" u="none" strike="noStrike" dirty="0">
                          <a:effectLst/>
                        </a:rPr>
                        <a:t>- Uddannelsesevalue-</a:t>
                      </a:r>
                    </a:p>
                    <a:p>
                      <a:pPr marL="0" indent="0" algn="l" fontAlgn="t"/>
                      <a:r>
                        <a:rPr lang="da-DK" sz="1100" u="none" strike="noStrike" baseline="0" dirty="0">
                          <a:effectLst/>
                        </a:rPr>
                        <a:t>   </a:t>
                      </a:r>
                      <a:r>
                        <a:rPr lang="da-DK" sz="1100" u="none" strike="noStrike" dirty="0">
                          <a:effectLst/>
                        </a:rPr>
                        <a:t>ringsrapport</a:t>
                      </a:r>
                      <a:endParaRPr lang="da-DK" sz="1100" b="0" i="0" u="none" strike="noStrike" dirty="0">
                        <a:solidFill>
                          <a:srgbClr val="000000"/>
                        </a:solidFill>
                        <a:effectLst/>
                        <a:latin typeface="Calibri" panose="020F0502020204030204" pitchFamily="34" charset="0"/>
                      </a:endParaRPr>
                    </a:p>
                  </a:txBody>
                  <a:tcPr marL="45720" marR="45720"/>
                </a:tc>
                <a:extLst>
                  <a:ext uri="{0D108BD9-81ED-4DB2-BD59-A6C34878D82A}">
                    <a16:rowId xmlns:a16="http://schemas.microsoft.com/office/drawing/2014/main" val="4060313165"/>
                  </a:ext>
                </a:extLst>
              </a:tr>
            </a:tbl>
          </a:graphicData>
        </a:graphic>
      </p:graphicFrame>
    </p:spTree>
    <p:extLst>
      <p:ext uri="{BB962C8B-B14F-4D97-AF65-F5344CB8AC3E}">
        <p14:creationId xmlns:p14="http://schemas.microsoft.com/office/powerpoint/2010/main" val="2324721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6</a:t>
            </a:fld>
            <a:endParaRPr lang="en-US" dirty="0"/>
          </a:p>
        </p:txBody>
      </p:sp>
      <p:sp>
        <p:nvSpPr>
          <p:cNvPr id="3" name="Titel 2"/>
          <p:cNvSpPr>
            <a:spLocks noGrp="1"/>
          </p:cNvSpPr>
          <p:nvPr>
            <p:ph type="title"/>
          </p:nvPr>
        </p:nvSpPr>
        <p:spPr>
          <a:xfrm>
            <a:off x="587374" y="370290"/>
            <a:ext cx="10620095" cy="1474385"/>
          </a:xfrm>
        </p:spPr>
        <p:txBody>
          <a:bodyPr/>
          <a:lstStyle/>
          <a:p>
            <a:r>
              <a:rPr lang="da-DK" sz="3200" dirty="0"/>
              <a:t>Målsætninger, standarder og indikatorer</a:t>
            </a:r>
            <a:br>
              <a:rPr lang="da-DK" sz="3200" dirty="0"/>
            </a:br>
            <a:r>
              <a:rPr lang="da-DK" sz="1800" dirty="0">
                <a:solidFill>
                  <a:srgbClr val="FF0000"/>
                </a:solidFill>
              </a:rPr>
              <a:t>fortsat</a:t>
            </a:r>
            <a:endParaRPr lang="da-DK" sz="3200" dirty="0"/>
          </a:p>
        </p:txBody>
      </p:sp>
      <p:graphicFrame>
        <p:nvGraphicFramePr>
          <p:cNvPr id="5" name="Tabel 4"/>
          <p:cNvGraphicFramePr>
            <a:graphicFrameLocks noGrp="1"/>
          </p:cNvGraphicFramePr>
          <p:nvPr>
            <p:extLst>
              <p:ext uri="{D42A27DB-BD31-4B8C-83A1-F6EECF244321}">
                <p14:modId xmlns:p14="http://schemas.microsoft.com/office/powerpoint/2010/main" val="2934822085"/>
              </p:ext>
            </p:extLst>
          </p:nvPr>
        </p:nvGraphicFramePr>
        <p:xfrm>
          <a:off x="587374" y="1581149"/>
          <a:ext cx="10901472" cy="5257800"/>
        </p:xfrm>
        <a:graphic>
          <a:graphicData uri="http://schemas.openxmlformats.org/drawingml/2006/table">
            <a:tbl>
              <a:tblPr firstRow="1">
                <a:tableStyleId>{5C22544A-7EE6-4342-B048-85BDC9FD1C3A}</a:tableStyleId>
              </a:tblPr>
              <a:tblGrid>
                <a:gridCol w="2446300">
                  <a:extLst>
                    <a:ext uri="{9D8B030D-6E8A-4147-A177-3AD203B41FA5}">
                      <a16:colId xmlns:a16="http://schemas.microsoft.com/office/drawing/2014/main" val="2991910923"/>
                    </a:ext>
                  </a:extLst>
                </a:gridCol>
                <a:gridCol w="2851078">
                  <a:extLst>
                    <a:ext uri="{9D8B030D-6E8A-4147-A177-3AD203B41FA5}">
                      <a16:colId xmlns:a16="http://schemas.microsoft.com/office/drawing/2014/main" val="4167422142"/>
                    </a:ext>
                  </a:extLst>
                </a:gridCol>
                <a:gridCol w="3105339">
                  <a:extLst>
                    <a:ext uri="{9D8B030D-6E8A-4147-A177-3AD203B41FA5}">
                      <a16:colId xmlns:a16="http://schemas.microsoft.com/office/drawing/2014/main" val="2542062904"/>
                    </a:ext>
                  </a:extLst>
                </a:gridCol>
                <a:gridCol w="896293">
                  <a:extLst>
                    <a:ext uri="{9D8B030D-6E8A-4147-A177-3AD203B41FA5}">
                      <a16:colId xmlns:a16="http://schemas.microsoft.com/office/drawing/2014/main" val="2969573861"/>
                    </a:ext>
                  </a:extLst>
                </a:gridCol>
                <a:gridCol w="1602462">
                  <a:extLst>
                    <a:ext uri="{9D8B030D-6E8A-4147-A177-3AD203B41FA5}">
                      <a16:colId xmlns:a16="http://schemas.microsoft.com/office/drawing/2014/main" val="1668722795"/>
                    </a:ext>
                  </a:extLst>
                </a:gridCol>
              </a:tblGrid>
              <a:tr h="241546">
                <a:tc>
                  <a:txBody>
                    <a:bodyPr/>
                    <a:lstStyle/>
                    <a:p>
                      <a:pPr algn="l" fontAlgn="b"/>
                      <a:r>
                        <a:rPr lang="da-DK" sz="1400" u="none" strike="noStrike" dirty="0">
                          <a:effectLst/>
                        </a:rPr>
                        <a:t>Målsætninger</a:t>
                      </a:r>
                      <a:endParaRPr lang="da-DK" sz="14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dirty="0">
                          <a:effectLst/>
                        </a:rPr>
                        <a:t>Standarder</a:t>
                      </a:r>
                      <a:endParaRPr lang="da-DK" sz="14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a:effectLst/>
                        </a:rPr>
                        <a:t>Indikatorer</a:t>
                      </a:r>
                      <a:endParaRPr lang="da-DK" sz="1400" b="1" i="0" u="none" strike="noStrike">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a:effectLst/>
                        </a:rPr>
                        <a:t>Omfatter</a:t>
                      </a:r>
                      <a:endParaRPr lang="da-DK" sz="1400" b="1" i="0" u="none" strike="noStrike">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dirty="0">
                          <a:effectLst/>
                        </a:rPr>
                        <a:t>Opfølgning</a:t>
                      </a:r>
                      <a:endParaRPr lang="da-DK" sz="1400" b="1"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1491908943"/>
                  </a:ext>
                </a:extLst>
              </a:tr>
              <a:tr h="399145">
                <a:tc rowSpan="5">
                  <a:txBody>
                    <a:bodyPr/>
                    <a:lstStyle/>
                    <a:p>
                      <a:pPr algn="l" fontAlgn="t"/>
                      <a:r>
                        <a:rPr lang="da-DK" sz="1300" u="none" strike="noStrike" dirty="0">
                          <a:solidFill>
                            <a:srgbClr val="FF0000"/>
                          </a:solidFill>
                          <a:effectLst/>
                        </a:rPr>
                        <a:t>Fortsættelse</a:t>
                      </a:r>
                      <a:r>
                        <a:rPr lang="da-DK" sz="1300" u="none" strike="noStrike" baseline="0" dirty="0">
                          <a:solidFill>
                            <a:srgbClr val="FF0000"/>
                          </a:solidFill>
                          <a:effectLst/>
                        </a:rPr>
                        <a:t> fra slide 5:</a:t>
                      </a:r>
                    </a:p>
                    <a:p>
                      <a:pPr algn="l" fontAlgn="t"/>
                      <a:r>
                        <a:rPr lang="da-DK" sz="1300" u="none" strike="noStrike" dirty="0">
                          <a:effectLst/>
                        </a:rPr>
                        <a:t>2.3 Uddannelsernes tilrettelæggelse og gennemførelse, herunder prøveformerne, understøtter de studerendes opnåelse af uddannelsernes kompetenceprofil. </a:t>
                      </a:r>
                      <a:br>
                        <a:rPr lang="da-DK" sz="1300" u="none" strike="noStrike" dirty="0">
                          <a:effectLst/>
                        </a:rPr>
                      </a:br>
                      <a:br>
                        <a:rPr lang="da-DK" sz="1300" u="none" strike="noStrike" dirty="0">
                          <a:effectLst/>
                        </a:rPr>
                      </a:br>
                      <a:endParaRPr lang="da-DK" sz="1300" b="0" i="0" u="none" strike="noStrike" dirty="0">
                        <a:solidFill>
                          <a:srgbClr val="000000"/>
                        </a:solidFill>
                        <a:effectLst/>
                        <a:latin typeface="Calibri" panose="020F0502020204030204" pitchFamily="34" charset="0"/>
                      </a:endParaRPr>
                    </a:p>
                  </a:txBody>
                  <a:tcPr marL="45720" marR="45720"/>
                </a:tc>
                <a:tc rowSpan="5">
                  <a:txBody>
                    <a:bodyPr/>
                    <a:lstStyle/>
                    <a:p>
                      <a:pPr algn="l" fontAlgn="t"/>
                      <a:r>
                        <a:rPr lang="da-DK" sz="1300" u="none" strike="noStrike" dirty="0">
                          <a:effectLst/>
                        </a:rPr>
                        <a:t>2.3.3 Uddannelsens tilrettelæggelse understøtter, at de studerende kan opnå uddannelsens kompetenceprofil indenfor den normerede studietid og med en arbejdsbelastning svarende til uddannelsens omfang i ECTS-point.</a:t>
                      </a:r>
                      <a:br>
                        <a:rPr lang="da-DK" sz="1300" u="none" strike="noStrike" dirty="0">
                          <a:effectLst/>
                        </a:rPr>
                      </a:br>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300" u="none" strike="noStrike" dirty="0">
                          <a:effectLst/>
                        </a:rPr>
                        <a:t>2.3.3a </a:t>
                      </a:r>
                      <a:r>
                        <a:rPr lang="da-DK" sz="1300" b="1" i="1" u="none" strike="noStrike" dirty="0">
                          <a:effectLst/>
                        </a:rPr>
                        <a:t>Studieaktivitetsmodellen</a:t>
                      </a:r>
                      <a:r>
                        <a:rPr lang="da-DK" sz="1300" u="none" strike="noStrike" dirty="0">
                          <a:effectLst/>
                        </a:rPr>
                        <a:t> for et typisk semester præsenteres for de studerende ved semesterintroduktion på 1. semester mhp. forventningsafstem-</a:t>
                      </a:r>
                      <a:r>
                        <a:rPr lang="da-DK" sz="1300" u="none" strike="noStrike" dirty="0" err="1">
                          <a:effectLst/>
                        </a:rPr>
                        <a:t>ning</a:t>
                      </a:r>
                      <a:r>
                        <a:rPr lang="da-DK" sz="1300" u="none" strike="noStrike" dirty="0">
                          <a:effectLst/>
                        </a:rPr>
                        <a:t> om de studerendes tidsforbrug.</a:t>
                      </a:r>
                    </a:p>
                  </a:txBody>
                  <a:tcPr marL="45720" marR="45720"/>
                </a:tc>
                <a:tc>
                  <a:txBody>
                    <a:bodyPr/>
                    <a:lstStyle/>
                    <a:p>
                      <a:pPr algn="l" fontAlgn="t"/>
                      <a:r>
                        <a:rPr lang="da-DK" sz="1100" u="none" strike="noStrike">
                          <a:effectLst/>
                        </a:rPr>
                        <a:t>PBA, BA og KA</a:t>
                      </a:r>
                      <a:endParaRPr lang="da-DK" sz="1100" b="0" i="0" u="none" strike="noStrike">
                        <a:solidFill>
                          <a:srgbClr val="000000"/>
                        </a:solidFill>
                        <a:effectLst/>
                        <a:latin typeface="Calibri" panose="020F0502020204030204" pitchFamily="34" charset="0"/>
                      </a:endParaRPr>
                    </a:p>
                  </a:txBody>
                  <a:tcPr marL="45720" marR="45720"/>
                </a:tc>
                <a:tc>
                  <a:txBody>
                    <a:bodyPr/>
                    <a:lstStyle/>
                    <a:p>
                      <a:pPr algn="l" fontAlgn="t"/>
                      <a:r>
                        <a:rPr lang="da-DK" sz="1100" u="none" strike="noStrike" dirty="0">
                          <a:effectLst/>
                        </a:rPr>
                        <a:t>Hvert 2. år i:</a:t>
                      </a:r>
                      <a:br>
                        <a:rPr lang="da-DK" sz="1100" u="none" strike="noStrike" dirty="0">
                          <a:effectLst/>
                        </a:rPr>
                      </a:br>
                      <a:r>
                        <a:rPr lang="da-DK" sz="1100" u="none" strike="noStrike" baseline="0" dirty="0">
                          <a:effectLst/>
                        </a:rPr>
                        <a:t> - </a:t>
                      </a:r>
                      <a:r>
                        <a:rPr lang="da-DK" sz="1100" u="none" strike="noStrike" dirty="0">
                          <a:effectLst/>
                        </a:rPr>
                        <a:t>Kvalitetsrapport eller </a:t>
                      </a:r>
                    </a:p>
                    <a:p>
                      <a:pPr algn="l" fontAlgn="t"/>
                      <a:r>
                        <a:rPr lang="da-DK" sz="1100" u="none" strike="noStrike" dirty="0">
                          <a:effectLst/>
                        </a:rPr>
                        <a:t>   uddannelsesevalue-</a:t>
                      </a:r>
                    </a:p>
                    <a:p>
                      <a:pPr algn="l" fontAlgn="t"/>
                      <a:r>
                        <a:rPr lang="da-DK" sz="1100" u="none" strike="noStrike" dirty="0">
                          <a:effectLst/>
                        </a:rPr>
                        <a:t>   ringsrapport</a:t>
                      </a:r>
                      <a:endParaRPr lang="da-DK" sz="1100" b="0" i="0" u="none" strike="noStrike" dirty="0">
                        <a:solidFill>
                          <a:srgbClr val="000000"/>
                        </a:solidFill>
                        <a:effectLst/>
                        <a:latin typeface="Calibri" panose="020F0502020204030204" pitchFamily="34" charset="0"/>
                      </a:endParaRPr>
                    </a:p>
                  </a:txBody>
                  <a:tcPr marL="45720" marR="45720"/>
                </a:tc>
                <a:extLst>
                  <a:ext uri="{0D108BD9-81ED-4DB2-BD59-A6C34878D82A}">
                    <a16:rowId xmlns:a16="http://schemas.microsoft.com/office/drawing/2014/main" val="4001884854"/>
                  </a:ext>
                </a:extLst>
              </a:tr>
              <a:tr h="253425">
                <a:tc vMerge="1">
                  <a:txBody>
                    <a:bodyPr/>
                    <a:lstStyle/>
                    <a:p>
                      <a:endParaRPr lang="da-DK"/>
                    </a:p>
                  </a:txBody>
                  <a:tcPr/>
                </a:tc>
                <a:tc vMerge="1">
                  <a:txBody>
                    <a:bodyPr/>
                    <a:lstStyle/>
                    <a:p>
                      <a:endParaRPr lang="da-DK"/>
                    </a:p>
                  </a:txBody>
                  <a:tcPr/>
                </a:tc>
                <a:tc>
                  <a:txBody>
                    <a:bodyPr/>
                    <a:lstStyle/>
                    <a:p>
                      <a:pPr algn="l" fontAlgn="t"/>
                      <a:r>
                        <a:rPr lang="da-DK" sz="1300" u="none" strike="noStrike" dirty="0">
                          <a:effectLst/>
                        </a:rPr>
                        <a:t>2.3.3b Antallet af </a:t>
                      </a:r>
                      <a:r>
                        <a:rPr lang="da-DK" sz="1300" b="1" i="1" u="none" strike="noStrike" dirty="0">
                          <a:effectLst/>
                        </a:rPr>
                        <a:t>planlagte </a:t>
                      </a:r>
                      <a:r>
                        <a:rPr lang="da-DK" sz="1300" b="1" i="1" u="none" strike="noStrike" dirty="0" err="1">
                          <a:effectLst/>
                        </a:rPr>
                        <a:t>undervis-ningstimer</a:t>
                      </a:r>
                      <a:r>
                        <a:rPr lang="da-DK" sz="1300" b="1" i="1" u="none" strike="noStrike" dirty="0">
                          <a:effectLst/>
                        </a:rPr>
                        <a:t>.</a:t>
                      </a:r>
                    </a:p>
                    <a:p>
                      <a:pPr algn="l" fontAlgn="t"/>
                      <a:br>
                        <a:rPr lang="da-DK" sz="1300" u="none" strike="noStrike" dirty="0">
                          <a:effectLst/>
                        </a:rPr>
                      </a:br>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100" u="none" strike="noStrike" dirty="0">
                          <a:effectLst/>
                        </a:rPr>
                        <a:t>PBA, BA og KA</a:t>
                      </a:r>
                      <a:endParaRPr lang="da-DK" sz="11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100" u="none" strike="noStrike" dirty="0">
                          <a:effectLst/>
                        </a:rPr>
                        <a:t>Årligt i:</a:t>
                      </a:r>
                      <a:br>
                        <a:rPr lang="da-DK" sz="1100" u="none" strike="noStrike" dirty="0">
                          <a:effectLst/>
                        </a:rPr>
                      </a:br>
                      <a:r>
                        <a:rPr lang="da-DK" sz="1100" u="none" strike="noStrike" baseline="0" dirty="0">
                          <a:effectLst/>
                        </a:rPr>
                        <a:t> - </a:t>
                      </a:r>
                      <a:r>
                        <a:rPr lang="da-DK" sz="1100" u="none" strike="noStrike" dirty="0">
                          <a:effectLst/>
                        </a:rPr>
                        <a:t>Kvalitetsstatus eller</a:t>
                      </a:r>
                    </a:p>
                    <a:p>
                      <a:pPr algn="l" fontAlgn="t"/>
                      <a:r>
                        <a:rPr lang="da-DK" sz="1100" u="none" strike="noStrike" dirty="0">
                          <a:effectLst/>
                        </a:rPr>
                        <a:t>   kvalitetsrapport eller</a:t>
                      </a:r>
                    </a:p>
                    <a:p>
                      <a:pPr algn="l" fontAlgn="t"/>
                      <a:r>
                        <a:rPr lang="da-DK" sz="1100" u="none" strike="noStrike" dirty="0">
                          <a:effectLst/>
                        </a:rPr>
                        <a:t>   uddannelsesevalue-</a:t>
                      </a:r>
                    </a:p>
                    <a:p>
                      <a:pPr algn="l" fontAlgn="t"/>
                      <a:r>
                        <a:rPr lang="da-DK" sz="1100" u="none" strike="noStrike" dirty="0">
                          <a:effectLst/>
                        </a:rPr>
                        <a:t>   ringsrapport</a:t>
                      </a:r>
                      <a:endParaRPr lang="da-DK" sz="1100" b="0" i="0" u="none" strike="noStrike" dirty="0">
                        <a:solidFill>
                          <a:srgbClr val="000000"/>
                        </a:solidFill>
                        <a:effectLst/>
                        <a:latin typeface="Calibri" panose="020F0502020204030204" pitchFamily="34" charset="0"/>
                      </a:endParaRPr>
                    </a:p>
                  </a:txBody>
                  <a:tcPr marL="45720" marR="45720"/>
                </a:tc>
                <a:extLst>
                  <a:ext uri="{0D108BD9-81ED-4DB2-BD59-A6C34878D82A}">
                    <a16:rowId xmlns:a16="http://schemas.microsoft.com/office/drawing/2014/main" val="4029529851"/>
                  </a:ext>
                </a:extLst>
              </a:tr>
              <a:tr h="253425">
                <a:tc vMerge="1">
                  <a:txBody>
                    <a:bodyPr/>
                    <a:lstStyle/>
                    <a:p>
                      <a:endParaRPr lang="da-DK"/>
                    </a:p>
                  </a:txBody>
                  <a:tcPr/>
                </a:tc>
                <a:tc vMerge="1">
                  <a:txBody>
                    <a:bodyPr/>
                    <a:lstStyle/>
                    <a:p>
                      <a:endParaRPr lang="da-DK"/>
                    </a:p>
                  </a:txBody>
                  <a:tcPr/>
                </a:tc>
                <a:tc>
                  <a:txBody>
                    <a:bodyPr/>
                    <a:lstStyle/>
                    <a:p>
                      <a:pPr marL="0" marR="0" lvl="0" indent="0" algn="l" defTabSz="914318" rtl="0" eaLnBrk="1" fontAlgn="t" latinLnBrk="0" hangingPunct="1">
                        <a:lnSpc>
                          <a:spcPct val="100000"/>
                        </a:lnSpc>
                        <a:spcBef>
                          <a:spcPts val="0"/>
                        </a:spcBef>
                        <a:spcAft>
                          <a:spcPts val="0"/>
                        </a:spcAft>
                        <a:buClrTx/>
                        <a:buSzTx/>
                        <a:buFontTx/>
                        <a:buNone/>
                        <a:tabLst/>
                        <a:defRPr/>
                      </a:pPr>
                      <a:r>
                        <a:rPr lang="da-DK" sz="1300" u="none" strike="noStrike" dirty="0">
                          <a:effectLst/>
                        </a:rPr>
                        <a:t>2.3.3c Antallet af </a:t>
                      </a:r>
                      <a:r>
                        <a:rPr lang="da-DK" sz="1300" b="1" i="1" u="none" strike="noStrike" dirty="0">
                          <a:effectLst/>
                        </a:rPr>
                        <a:t>planlagte vejlednings-timer.</a:t>
                      </a:r>
                    </a:p>
                    <a:p>
                      <a:pPr algn="l" fontAlgn="t"/>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100" u="none" strike="noStrike" dirty="0">
                          <a:effectLst/>
                        </a:rPr>
                        <a:t>PBA, BA og KA</a:t>
                      </a:r>
                      <a:endParaRPr lang="da-DK" sz="11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100" u="none" strike="noStrike" dirty="0">
                          <a:effectLst/>
                        </a:rPr>
                        <a:t>Årligt i:</a:t>
                      </a:r>
                      <a:br>
                        <a:rPr lang="da-DK" sz="1100" u="none" strike="noStrike" dirty="0">
                          <a:effectLst/>
                        </a:rPr>
                      </a:br>
                      <a:r>
                        <a:rPr lang="da-DK" sz="1100" u="none" strike="noStrike" baseline="0" dirty="0">
                          <a:effectLst/>
                        </a:rPr>
                        <a:t> - </a:t>
                      </a:r>
                      <a:r>
                        <a:rPr lang="da-DK" sz="1100" u="none" strike="noStrike" dirty="0">
                          <a:effectLst/>
                        </a:rPr>
                        <a:t>Kvalitetsstatus eller</a:t>
                      </a:r>
                    </a:p>
                    <a:p>
                      <a:pPr algn="l" fontAlgn="t"/>
                      <a:r>
                        <a:rPr lang="da-DK" sz="1100" u="none" strike="noStrike" dirty="0">
                          <a:effectLst/>
                        </a:rPr>
                        <a:t>   kvalitetsrapport eller</a:t>
                      </a:r>
                    </a:p>
                    <a:p>
                      <a:pPr algn="l" fontAlgn="t"/>
                      <a:r>
                        <a:rPr lang="da-DK" sz="1100" u="none" strike="noStrike" dirty="0">
                          <a:effectLst/>
                        </a:rPr>
                        <a:t>   uddannelsesevalue-</a:t>
                      </a:r>
                    </a:p>
                    <a:p>
                      <a:pPr algn="l" fontAlgn="t"/>
                      <a:r>
                        <a:rPr lang="da-DK" sz="1100" u="none" strike="noStrike" dirty="0">
                          <a:effectLst/>
                        </a:rPr>
                        <a:t>   ringsrapport</a:t>
                      </a:r>
                      <a:endParaRPr lang="da-DK" sz="1100" b="0" i="0" u="none" strike="noStrike" dirty="0">
                        <a:solidFill>
                          <a:srgbClr val="000000"/>
                        </a:solidFill>
                        <a:effectLst/>
                        <a:latin typeface="Calibri" panose="020F0502020204030204" pitchFamily="34" charset="0"/>
                      </a:endParaRPr>
                    </a:p>
                  </a:txBody>
                  <a:tcPr marL="45720" marR="45720"/>
                </a:tc>
                <a:extLst>
                  <a:ext uri="{0D108BD9-81ED-4DB2-BD59-A6C34878D82A}">
                    <a16:rowId xmlns:a16="http://schemas.microsoft.com/office/drawing/2014/main" val="587340553"/>
                  </a:ext>
                </a:extLst>
              </a:tr>
              <a:tr h="253425">
                <a:tc vMerge="1">
                  <a:txBody>
                    <a:bodyPr/>
                    <a:lstStyle/>
                    <a:p>
                      <a:endParaRPr lang="da-DK"/>
                    </a:p>
                  </a:txBody>
                  <a:tcPr/>
                </a:tc>
                <a:tc vMerge="1">
                  <a:txBody>
                    <a:bodyPr/>
                    <a:lstStyle/>
                    <a:p>
                      <a:endParaRPr lang="da-DK"/>
                    </a:p>
                  </a:txBody>
                  <a:tcPr/>
                </a:tc>
                <a:tc>
                  <a:txBody>
                    <a:bodyPr/>
                    <a:lstStyle/>
                    <a:p>
                      <a:pPr algn="l" fontAlgn="t"/>
                      <a:r>
                        <a:rPr lang="da-DK" sz="1300" u="none" strike="noStrike" dirty="0">
                          <a:effectLst/>
                        </a:rPr>
                        <a:t>2.3.3d De studerendes</a:t>
                      </a:r>
                      <a:r>
                        <a:rPr lang="da-DK" sz="1300" b="0" i="0" u="none" strike="noStrike" dirty="0">
                          <a:effectLst/>
                        </a:rPr>
                        <a:t> typiske </a:t>
                      </a:r>
                      <a:r>
                        <a:rPr lang="da-DK" sz="1300" b="1" i="1" u="none" strike="noStrike" dirty="0">
                          <a:effectLst/>
                        </a:rPr>
                        <a:t>tidsforbrug</a:t>
                      </a:r>
                      <a:r>
                        <a:rPr lang="da-DK" sz="1300" u="none" strike="noStrike" dirty="0">
                          <a:effectLst/>
                        </a:rPr>
                        <a:t> (monitoreres via Danmarks Studieundersøgelse).</a:t>
                      </a:r>
                    </a:p>
                    <a:p>
                      <a:pPr algn="l" fontAlgn="t"/>
                      <a:br>
                        <a:rPr lang="da-DK" sz="1300" u="none" strike="noStrike" dirty="0">
                          <a:effectLst/>
                        </a:rPr>
                      </a:br>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100" u="none" strike="noStrike">
                          <a:effectLst/>
                        </a:rPr>
                        <a:t>PBA, BA og KA</a:t>
                      </a:r>
                      <a:endParaRPr lang="da-DK" sz="1100" b="0" i="0" u="none" strike="noStrike">
                        <a:solidFill>
                          <a:srgbClr val="000000"/>
                        </a:solidFill>
                        <a:effectLst/>
                        <a:latin typeface="Calibri" panose="020F0502020204030204" pitchFamily="34" charset="0"/>
                      </a:endParaRPr>
                    </a:p>
                  </a:txBody>
                  <a:tcPr marL="45720" marR="45720"/>
                </a:tc>
                <a:tc>
                  <a:txBody>
                    <a:bodyPr/>
                    <a:lstStyle/>
                    <a:p>
                      <a:pPr algn="l" fontAlgn="t"/>
                      <a:r>
                        <a:rPr lang="da-DK" sz="1100" u="none" strike="noStrike" dirty="0">
                          <a:effectLst/>
                        </a:rPr>
                        <a:t>Hvert 2. år i:</a:t>
                      </a:r>
                      <a:br>
                        <a:rPr lang="da-DK" sz="1100" u="none" strike="noStrike" dirty="0">
                          <a:effectLst/>
                        </a:rPr>
                      </a:br>
                      <a:r>
                        <a:rPr lang="da-DK" sz="1100" u="none" strike="noStrike" baseline="0" dirty="0">
                          <a:effectLst/>
                        </a:rPr>
                        <a:t> - </a:t>
                      </a:r>
                      <a:r>
                        <a:rPr lang="da-DK" sz="1100" u="none" strike="noStrike" dirty="0">
                          <a:effectLst/>
                        </a:rPr>
                        <a:t>Kvalitetsrapport eller </a:t>
                      </a:r>
                    </a:p>
                    <a:p>
                      <a:pPr algn="l" fontAlgn="t"/>
                      <a:r>
                        <a:rPr lang="da-DK" sz="1100" u="none" strike="noStrike" dirty="0">
                          <a:effectLst/>
                        </a:rPr>
                        <a:t>   uddannelsesevalue-</a:t>
                      </a:r>
                    </a:p>
                    <a:p>
                      <a:pPr algn="l" fontAlgn="t"/>
                      <a:r>
                        <a:rPr lang="da-DK" sz="1100" u="none" strike="noStrike" dirty="0">
                          <a:effectLst/>
                        </a:rPr>
                        <a:t>   ringsrapport</a:t>
                      </a:r>
                      <a:endParaRPr lang="da-DK" sz="1100" b="0" i="0" u="none" strike="noStrike" dirty="0">
                        <a:solidFill>
                          <a:srgbClr val="000000"/>
                        </a:solidFill>
                        <a:effectLst/>
                        <a:latin typeface="Calibri" panose="020F0502020204030204" pitchFamily="34" charset="0"/>
                      </a:endParaRPr>
                    </a:p>
                  </a:txBody>
                  <a:tcPr marL="45720" marR="45720"/>
                </a:tc>
                <a:extLst>
                  <a:ext uri="{0D108BD9-81ED-4DB2-BD59-A6C34878D82A}">
                    <a16:rowId xmlns:a16="http://schemas.microsoft.com/office/drawing/2014/main" val="1912164704"/>
                  </a:ext>
                </a:extLst>
              </a:tr>
              <a:tr h="253425">
                <a:tc vMerge="1">
                  <a:txBody>
                    <a:bodyPr/>
                    <a:lstStyle/>
                    <a:p>
                      <a:endParaRPr lang="da-DK"/>
                    </a:p>
                  </a:txBody>
                  <a:tcPr/>
                </a:tc>
                <a:tc vMerge="1">
                  <a:txBody>
                    <a:bodyPr/>
                    <a:lstStyle/>
                    <a:p>
                      <a:endParaRPr lang="da-DK"/>
                    </a:p>
                  </a:txBody>
                  <a:tcPr/>
                </a:tc>
                <a:tc>
                  <a:txBody>
                    <a:bodyPr/>
                    <a:lstStyle/>
                    <a:p>
                      <a:pPr algn="l" fontAlgn="t"/>
                      <a:r>
                        <a:rPr lang="da-DK" sz="1300" u="none" strike="noStrike" dirty="0">
                          <a:effectLst/>
                        </a:rPr>
                        <a:t>2.3.3e Den gennemsnitlige </a:t>
                      </a:r>
                      <a:r>
                        <a:rPr lang="da-DK" sz="1300" b="1" i="1" u="none" strike="noStrike" dirty="0">
                          <a:effectLst/>
                        </a:rPr>
                        <a:t>overskridelse af normeret studietid</a:t>
                      </a:r>
                      <a:r>
                        <a:rPr lang="da-DK" sz="1300" u="none" strike="noStrike" dirty="0">
                          <a:effectLst/>
                        </a:rPr>
                        <a:t>. </a:t>
                      </a:r>
                      <a:br>
                        <a:rPr lang="da-DK" sz="1300" u="none" strike="noStrike" dirty="0">
                          <a:effectLst/>
                        </a:rPr>
                      </a:br>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100" u="none" strike="noStrike">
                          <a:effectLst/>
                        </a:rPr>
                        <a:t>PBA, BA og KA</a:t>
                      </a:r>
                      <a:endParaRPr lang="da-DK" sz="1100" b="0" i="0" u="none" strike="noStrike">
                        <a:solidFill>
                          <a:srgbClr val="000000"/>
                        </a:solidFill>
                        <a:effectLst/>
                        <a:latin typeface="Calibri" panose="020F0502020204030204" pitchFamily="34" charset="0"/>
                      </a:endParaRPr>
                    </a:p>
                  </a:txBody>
                  <a:tcPr marL="45720" marR="45720"/>
                </a:tc>
                <a:tc>
                  <a:txBody>
                    <a:bodyPr/>
                    <a:lstStyle/>
                    <a:p>
                      <a:pPr algn="l" fontAlgn="t"/>
                      <a:r>
                        <a:rPr lang="da-DK" sz="1100" u="none" strike="noStrike" dirty="0">
                          <a:effectLst/>
                        </a:rPr>
                        <a:t>Årligt i:</a:t>
                      </a:r>
                      <a:br>
                        <a:rPr lang="da-DK" sz="1100" u="none" strike="noStrike" dirty="0">
                          <a:effectLst/>
                        </a:rPr>
                      </a:br>
                      <a:r>
                        <a:rPr lang="da-DK" sz="1100" u="none" strike="noStrike" baseline="0" dirty="0">
                          <a:effectLst/>
                        </a:rPr>
                        <a:t> - </a:t>
                      </a:r>
                      <a:r>
                        <a:rPr lang="da-DK" sz="1100" u="none" strike="noStrike" dirty="0">
                          <a:effectLst/>
                        </a:rPr>
                        <a:t>Kvalitetsstatus eller</a:t>
                      </a:r>
                    </a:p>
                    <a:p>
                      <a:pPr algn="l" fontAlgn="t"/>
                      <a:r>
                        <a:rPr lang="da-DK" sz="1100" u="none" strike="noStrike" dirty="0">
                          <a:effectLst/>
                        </a:rPr>
                        <a:t>   kvalitetsrapport eller</a:t>
                      </a:r>
                    </a:p>
                    <a:p>
                      <a:pPr algn="l" fontAlgn="t"/>
                      <a:r>
                        <a:rPr lang="da-DK" sz="1100" u="none" strike="noStrike" dirty="0">
                          <a:effectLst/>
                        </a:rPr>
                        <a:t>   uddannelsesevalue-</a:t>
                      </a:r>
                    </a:p>
                    <a:p>
                      <a:pPr algn="l" fontAlgn="t"/>
                      <a:r>
                        <a:rPr lang="da-DK" sz="1100" u="none" strike="noStrike" dirty="0">
                          <a:effectLst/>
                        </a:rPr>
                        <a:t>   ringsrapport</a:t>
                      </a:r>
                      <a:endParaRPr lang="da-DK" sz="1100" b="0" i="0" u="none" strike="noStrike" dirty="0">
                        <a:solidFill>
                          <a:srgbClr val="000000"/>
                        </a:solidFill>
                        <a:effectLst/>
                        <a:latin typeface="Calibri" panose="020F0502020204030204" pitchFamily="34" charset="0"/>
                      </a:endParaRPr>
                    </a:p>
                  </a:txBody>
                  <a:tcPr marL="45720" marR="45720"/>
                </a:tc>
                <a:extLst>
                  <a:ext uri="{0D108BD9-81ED-4DB2-BD59-A6C34878D82A}">
                    <a16:rowId xmlns:a16="http://schemas.microsoft.com/office/drawing/2014/main" val="1074131205"/>
                  </a:ext>
                </a:extLst>
              </a:tr>
            </a:tbl>
          </a:graphicData>
        </a:graphic>
      </p:graphicFrame>
    </p:spTree>
    <p:extLst>
      <p:ext uri="{BB962C8B-B14F-4D97-AF65-F5344CB8AC3E}">
        <p14:creationId xmlns:p14="http://schemas.microsoft.com/office/powerpoint/2010/main" val="2069314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7</a:t>
            </a:fld>
            <a:endParaRPr lang="en-US" dirty="0"/>
          </a:p>
        </p:txBody>
      </p:sp>
      <p:sp>
        <p:nvSpPr>
          <p:cNvPr id="3" name="Titel 2"/>
          <p:cNvSpPr>
            <a:spLocks noGrp="1"/>
          </p:cNvSpPr>
          <p:nvPr>
            <p:ph type="title"/>
          </p:nvPr>
        </p:nvSpPr>
        <p:spPr>
          <a:xfrm>
            <a:off x="587374" y="370290"/>
            <a:ext cx="10620095" cy="1474385"/>
          </a:xfrm>
        </p:spPr>
        <p:txBody>
          <a:bodyPr/>
          <a:lstStyle/>
          <a:p>
            <a:r>
              <a:rPr lang="da-DK" sz="3200" dirty="0"/>
              <a:t>Målsætninger, standarder og indikatorer</a:t>
            </a:r>
            <a:br>
              <a:rPr lang="da-DK" sz="3200" dirty="0"/>
            </a:br>
            <a:r>
              <a:rPr lang="da-DK" sz="1800" dirty="0">
                <a:solidFill>
                  <a:srgbClr val="FF0000"/>
                </a:solidFill>
              </a:rPr>
              <a:t>fortsat</a:t>
            </a:r>
            <a:endParaRPr lang="da-DK" sz="3200" dirty="0"/>
          </a:p>
        </p:txBody>
      </p:sp>
      <p:graphicFrame>
        <p:nvGraphicFramePr>
          <p:cNvPr id="5" name="Tabel 4"/>
          <p:cNvGraphicFramePr>
            <a:graphicFrameLocks noGrp="1"/>
          </p:cNvGraphicFramePr>
          <p:nvPr>
            <p:extLst>
              <p:ext uri="{D42A27DB-BD31-4B8C-83A1-F6EECF244321}">
                <p14:modId xmlns:p14="http://schemas.microsoft.com/office/powerpoint/2010/main" val="1063531854"/>
              </p:ext>
            </p:extLst>
          </p:nvPr>
        </p:nvGraphicFramePr>
        <p:xfrm>
          <a:off x="587374" y="1581149"/>
          <a:ext cx="10901472" cy="3200400"/>
        </p:xfrm>
        <a:graphic>
          <a:graphicData uri="http://schemas.openxmlformats.org/drawingml/2006/table">
            <a:tbl>
              <a:tblPr firstRow="1">
                <a:tableStyleId>{5C22544A-7EE6-4342-B048-85BDC9FD1C3A}</a:tableStyleId>
              </a:tblPr>
              <a:tblGrid>
                <a:gridCol w="2446300">
                  <a:extLst>
                    <a:ext uri="{9D8B030D-6E8A-4147-A177-3AD203B41FA5}">
                      <a16:colId xmlns:a16="http://schemas.microsoft.com/office/drawing/2014/main" val="2991910923"/>
                    </a:ext>
                  </a:extLst>
                </a:gridCol>
                <a:gridCol w="2851078">
                  <a:extLst>
                    <a:ext uri="{9D8B030D-6E8A-4147-A177-3AD203B41FA5}">
                      <a16:colId xmlns:a16="http://schemas.microsoft.com/office/drawing/2014/main" val="4167422142"/>
                    </a:ext>
                  </a:extLst>
                </a:gridCol>
                <a:gridCol w="3096286">
                  <a:extLst>
                    <a:ext uri="{9D8B030D-6E8A-4147-A177-3AD203B41FA5}">
                      <a16:colId xmlns:a16="http://schemas.microsoft.com/office/drawing/2014/main" val="2542062904"/>
                    </a:ext>
                  </a:extLst>
                </a:gridCol>
                <a:gridCol w="905346">
                  <a:extLst>
                    <a:ext uri="{9D8B030D-6E8A-4147-A177-3AD203B41FA5}">
                      <a16:colId xmlns:a16="http://schemas.microsoft.com/office/drawing/2014/main" val="2969573861"/>
                    </a:ext>
                  </a:extLst>
                </a:gridCol>
                <a:gridCol w="1602462">
                  <a:extLst>
                    <a:ext uri="{9D8B030D-6E8A-4147-A177-3AD203B41FA5}">
                      <a16:colId xmlns:a16="http://schemas.microsoft.com/office/drawing/2014/main" val="1668722795"/>
                    </a:ext>
                  </a:extLst>
                </a:gridCol>
              </a:tblGrid>
              <a:tr h="241546">
                <a:tc>
                  <a:txBody>
                    <a:bodyPr/>
                    <a:lstStyle/>
                    <a:p>
                      <a:pPr algn="l" fontAlgn="b"/>
                      <a:r>
                        <a:rPr lang="da-DK" sz="1400" u="none" strike="noStrike" dirty="0">
                          <a:effectLst/>
                        </a:rPr>
                        <a:t>Målsætninger</a:t>
                      </a:r>
                      <a:endParaRPr lang="da-DK" sz="14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dirty="0">
                          <a:effectLst/>
                        </a:rPr>
                        <a:t>Standarder</a:t>
                      </a:r>
                      <a:endParaRPr lang="da-DK" sz="14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a:effectLst/>
                        </a:rPr>
                        <a:t>Indikatorer</a:t>
                      </a:r>
                      <a:endParaRPr lang="da-DK" sz="1400" b="1" i="0" u="none" strike="noStrike">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a:effectLst/>
                        </a:rPr>
                        <a:t>Omfatter</a:t>
                      </a:r>
                      <a:endParaRPr lang="da-DK" sz="1400" b="1" i="0" u="none" strike="noStrike">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dirty="0">
                          <a:effectLst/>
                        </a:rPr>
                        <a:t>Opfølgning</a:t>
                      </a:r>
                      <a:endParaRPr lang="da-DK" sz="1400" b="1"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1491908943"/>
                  </a:ext>
                </a:extLst>
              </a:tr>
              <a:tr h="399145">
                <a:tc rowSpan="3">
                  <a:txBody>
                    <a:bodyPr/>
                    <a:lstStyle/>
                    <a:p>
                      <a:pPr algn="l" fontAlgn="t"/>
                      <a:r>
                        <a:rPr lang="da-DK" sz="1300" u="none" strike="noStrike" dirty="0">
                          <a:solidFill>
                            <a:srgbClr val="FF0000"/>
                          </a:solidFill>
                          <a:effectLst/>
                        </a:rPr>
                        <a:t>Fortsættelse</a:t>
                      </a:r>
                      <a:r>
                        <a:rPr lang="da-DK" sz="1300" u="none" strike="noStrike" baseline="0" dirty="0">
                          <a:solidFill>
                            <a:srgbClr val="FF0000"/>
                          </a:solidFill>
                          <a:effectLst/>
                        </a:rPr>
                        <a:t> fra slide 5 og 6:</a:t>
                      </a:r>
                    </a:p>
                    <a:p>
                      <a:pPr algn="l" fontAlgn="t"/>
                      <a:r>
                        <a:rPr lang="da-DK" sz="1300" u="none" strike="noStrike" dirty="0">
                          <a:effectLst/>
                        </a:rPr>
                        <a:t>2.3 Uddannelsernes tilrettelæggelse og gennemførelse, herunder prøveformerne, understøtter de studerendes opnåelse af uddannelsernes kompetenceprofil. </a:t>
                      </a:r>
                      <a:br>
                        <a:rPr lang="da-DK" sz="1300" u="none" strike="noStrike" dirty="0">
                          <a:effectLst/>
                        </a:rPr>
                      </a:br>
                      <a:br>
                        <a:rPr lang="da-DK" sz="1300" u="none" strike="noStrike" dirty="0">
                          <a:effectLst/>
                        </a:rPr>
                      </a:br>
                      <a:endParaRPr lang="da-DK" sz="1300" b="0" i="0" u="none" strike="noStrike" dirty="0">
                        <a:solidFill>
                          <a:srgbClr val="000000"/>
                        </a:solidFill>
                        <a:effectLst/>
                        <a:latin typeface="Calibri" panose="020F0502020204030204" pitchFamily="34" charset="0"/>
                      </a:endParaRPr>
                    </a:p>
                  </a:txBody>
                  <a:tcPr marL="45720" marR="45720"/>
                </a:tc>
                <a:tc rowSpan="3">
                  <a:txBody>
                    <a:bodyPr/>
                    <a:lstStyle/>
                    <a:p>
                      <a:pPr algn="l" fontAlgn="t"/>
                      <a:r>
                        <a:rPr lang="da-DK" sz="1300" u="none" strike="noStrike" dirty="0">
                          <a:solidFill>
                            <a:srgbClr val="FF0000"/>
                          </a:solidFill>
                          <a:effectLst/>
                        </a:rPr>
                        <a:t>Fortsættelse</a:t>
                      </a:r>
                      <a:r>
                        <a:rPr lang="da-DK" sz="1300" u="none" strike="noStrike" baseline="0" dirty="0">
                          <a:solidFill>
                            <a:srgbClr val="FF0000"/>
                          </a:solidFill>
                          <a:effectLst/>
                        </a:rPr>
                        <a:t> fra slide 5 og 6</a:t>
                      </a:r>
                    </a:p>
                    <a:p>
                      <a:pPr algn="l" fontAlgn="t"/>
                      <a:r>
                        <a:rPr lang="da-DK" sz="1300" u="none" strike="noStrike" dirty="0">
                          <a:effectLst/>
                        </a:rPr>
                        <a:t>2.3.3 Uddannelsens tilrettelæggelse understøtter, at de studerende kan opnå uddannelsens kompetenceprofil indenfor den normerede studietid og med en arbejdsbelastning svarende til uddannelsens omfang i ECTS-point.</a:t>
                      </a:r>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300" u="none" strike="noStrike" dirty="0">
                          <a:effectLst/>
                        </a:rPr>
                        <a:t>2.3.3f De studerendes </a:t>
                      </a:r>
                      <a:r>
                        <a:rPr lang="da-DK" sz="1300" b="1" i="1" u="none" strike="noStrike" dirty="0">
                          <a:effectLst/>
                        </a:rPr>
                        <a:t>evaluering af studieaktiviteter</a:t>
                      </a:r>
                      <a:r>
                        <a:rPr lang="da-DK" sz="1300" u="none" strike="noStrike" dirty="0">
                          <a:effectLst/>
                        </a:rPr>
                        <a:t> (monitoreres via de studerendes evaluering af studieaktiviteter).</a:t>
                      </a:r>
                    </a:p>
                  </a:txBody>
                  <a:tcPr marL="45720" marR="45720"/>
                </a:tc>
                <a:tc>
                  <a:txBody>
                    <a:bodyPr/>
                    <a:lstStyle/>
                    <a:p>
                      <a:pPr algn="l" fontAlgn="t"/>
                      <a:r>
                        <a:rPr lang="it-IT" sz="1100" u="none" strike="noStrike">
                          <a:effectLst/>
                        </a:rPr>
                        <a:t>PBA, BA, KA, MA og DI</a:t>
                      </a:r>
                      <a:endParaRPr lang="it-IT" sz="1100" b="0" i="0" u="none" strike="noStrike">
                        <a:solidFill>
                          <a:srgbClr val="000000"/>
                        </a:solidFill>
                        <a:effectLst/>
                        <a:latin typeface="Calibri" panose="020F0502020204030204" pitchFamily="34" charset="0"/>
                      </a:endParaRPr>
                    </a:p>
                  </a:txBody>
                  <a:tcPr marL="45720" marR="45720"/>
                </a:tc>
                <a:tc>
                  <a:txBody>
                    <a:bodyPr/>
                    <a:lstStyle/>
                    <a:p>
                      <a:pPr algn="l" fontAlgn="t"/>
                      <a:r>
                        <a:rPr lang="da-DK" sz="1100" u="none" strike="noStrike" dirty="0">
                          <a:effectLst/>
                        </a:rPr>
                        <a:t>Hvert 6. år i:</a:t>
                      </a:r>
                      <a:br>
                        <a:rPr lang="da-DK" sz="1100" u="none" strike="noStrike" dirty="0">
                          <a:effectLst/>
                        </a:rPr>
                      </a:br>
                      <a:r>
                        <a:rPr lang="da-DK" sz="1100" u="none" strike="noStrike" baseline="0" dirty="0">
                          <a:effectLst/>
                        </a:rPr>
                        <a:t> - </a:t>
                      </a:r>
                      <a:r>
                        <a:rPr lang="da-DK" sz="1100" u="none" strike="noStrike" dirty="0" err="1">
                          <a:effectLst/>
                        </a:rPr>
                        <a:t>Uddannelsesevalue</a:t>
                      </a:r>
                      <a:r>
                        <a:rPr lang="da-DK" sz="1100" u="none" strike="noStrike" dirty="0">
                          <a:effectLst/>
                        </a:rPr>
                        <a:t>-</a:t>
                      </a:r>
                    </a:p>
                    <a:p>
                      <a:pPr algn="l" fontAlgn="t"/>
                      <a:r>
                        <a:rPr lang="da-DK" sz="1100" u="none" strike="noStrike" dirty="0">
                          <a:effectLst/>
                        </a:rPr>
                        <a:t>   ringsrapport</a:t>
                      </a:r>
                      <a:endParaRPr lang="da-DK" sz="1100" b="0" i="0" u="none" strike="noStrike" dirty="0">
                        <a:solidFill>
                          <a:srgbClr val="000000"/>
                        </a:solidFill>
                        <a:effectLst/>
                        <a:latin typeface="Calibri" panose="020F0502020204030204" pitchFamily="34" charset="0"/>
                      </a:endParaRPr>
                    </a:p>
                  </a:txBody>
                  <a:tcPr marL="45720" marR="45720"/>
                </a:tc>
                <a:extLst>
                  <a:ext uri="{0D108BD9-81ED-4DB2-BD59-A6C34878D82A}">
                    <a16:rowId xmlns:a16="http://schemas.microsoft.com/office/drawing/2014/main" val="776476670"/>
                  </a:ext>
                </a:extLst>
              </a:tr>
              <a:tr h="342124">
                <a:tc vMerge="1">
                  <a:txBody>
                    <a:bodyPr/>
                    <a:lstStyle/>
                    <a:p>
                      <a:endParaRPr lang="da-DK"/>
                    </a:p>
                  </a:txBody>
                  <a:tcPr/>
                </a:tc>
                <a:tc vMerge="1">
                  <a:txBody>
                    <a:bodyPr/>
                    <a:lstStyle/>
                    <a:p>
                      <a:pPr algn="l" fontAlgn="t"/>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300" u="none" strike="noStrike" dirty="0">
                          <a:effectLst/>
                        </a:rPr>
                        <a:t>2.3.3g De studerendes </a:t>
                      </a:r>
                      <a:r>
                        <a:rPr lang="da-DK" sz="1300" b="1" i="1" u="none" strike="noStrike" dirty="0">
                          <a:effectLst/>
                        </a:rPr>
                        <a:t>prøveresultater</a:t>
                      </a:r>
                      <a:r>
                        <a:rPr lang="da-DK" sz="1300" u="none" strike="noStrike" dirty="0">
                          <a:effectLst/>
                        </a:rPr>
                        <a:t>.</a:t>
                      </a:r>
                    </a:p>
                    <a:p>
                      <a:pPr algn="l" fontAlgn="t"/>
                      <a:br>
                        <a:rPr lang="da-DK" sz="1300" u="none" strike="noStrike" dirty="0">
                          <a:effectLst/>
                        </a:rPr>
                      </a:br>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it-IT" sz="1100" u="none" strike="noStrike" dirty="0">
                          <a:effectLst/>
                        </a:rPr>
                        <a:t>PBA, BA, KA, MA og DI</a:t>
                      </a:r>
                      <a:endParaRPr lang="it-IT" sz="11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100" u="none" strike="noStrike" dirty="0">
                          <a:effectLst/>
                        </a:rPr>
                        <a:t>Årligt i:</a:t>
                      </a:r>
                      <a:br>
                        <a:rPr lang="da-DK" sz="1100" u="none" strike="noStrike" dirty="0">
                          <a:effectLst/>
                        </a:rPr>
                      </a:br>
                      <a:r>
                        <a:rPr lang="da-DK" sz="1100" u="none" strike="noStrike" baseline="0" dirty="0">
                          <a:effectLst/>
                        </a:rPr>
                        <a:t> - </a:t>
                      </a:r>
                      <a:r>
                        <a:rPr lang="da-DK" sz="1100" u="none" strike="noStrike" dirty="0">
                          <a:effectLst/>
                        </a:rPr>
                        <a:t>Kvalitetsstatus eller</a:t>
                      </a:r>
                    </a:p>
                    <a:p>
                      <a:pPr algn="l" fontAlgn="t"/>
                      <a:r>
                        <a:rPr lang="da-DK" sz="1100" u="none" strike="noStrike" dirty="0">
                          <a:effectLst/>
                        </a:rPr>
                        <a:t>   kvalitetsrapport eller</a:t>
                      </a:r>
                    </a:p>
                    <a:p>
                      <a:pPr algn="l" fontAlgn="t"/>
                      <a:r>
                        <a:rPr lang="da-DK" sz="1100" u="none" strike="noStrike" dirty="0">
                          <a:effectLst/>
                        </a:rPr>
                        <a:t>   </a:t>
                      </a:r>
                      <a:r>
                        <a:rPr lang="da-DK" sz="1100" u="none" strike="noStrike" dirty="0" err="1">
                          <a:effectLst/>
                        </a:rPr>
                        <a:t>uddannelsesevalue</a:t>
                      </a:r>
                      <a:r>
                        <a:rPr lang="da-DK" sz="1100" u="none" strike="noStrike" dirty="0">
                          <a:effectLst/>
                        </a:rPr>
                        <a:t>-</a:t>
                      </a:r>
                    </a:p>
                    <a:p>
                      <a:pPr algn="l" fontAlgn="t"/>
                      <a:r>
                        <a:rPr lang="da-DK" sz="1100" u="none" strike="noStrike" dirty="0">
                          <a:effectLst/>
                        </a:rPr>
                        <a:t>   </a:t>
                      </a:r>
                      <a:r>
                        <a:rPr lang="da-DK" sz="1100" u="none" strike="noStrike" dirty="0" err="1">
                          <a:effectLst/>
                        </a:rPr>
                        <a:t>ringsrapport</a:t>
                      </a:r>
                      <a:endParaRPr lang="da-DK" sz="1100" b="0" i="0" u="none" strike="noStrike" dirty="0">
                        <a:solidFill>
                          <a:srgbClr val="000000"/>
                        </a:solidFill>
                        <a:effectLst/>
                        <a:latin typeface="Calibri" panose="020F0502020204030204" pitchFamily="34" charset="0"/>
                      </a:endParaRPr>
                    </a:p>
                  </a:txBody>
                  <a:tcPr marL="45720" marR="45720"/>
                </a:tc>
                <a:extLst>
                  <a:ext uri="{0D108BD9-81ED-4DB2-BD59-A6C34878D82A}">
                    <a16:rowId xmlns:a16="http://schemas.microsoft.com/office/drawing/2014/main" val="1121031155"/>
                  </a:ext>
                </a:extLst>
              </a:tr>
              <a:tr h="285103">
                <a:tc vMerge="1">
                  <a:txBody>
                    <a:bodyPr/>
                    <a:lstStyle/>
                    <a:p>
                      <a:endParaRPr lang="da-DK"/>
                    </a:p>
                  </a:txBody>
                  <a:tcPr/>
                </a:tc>
                <a:tc vMerge="1">
                  <a:txBody>
                    <a:bodyPr/>
                    <a:lstStyle/>
                    <a:p>
                      <a:pPr algn="l" fontAlgn="t"/>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300" u="none" strike="noStrike" dirty="0">
                          <a:effectLst/>
                        </a:rPr>
                        <a:t>2.3.3h </a:t>
                      </a:r>
                      <a:r>
                        <a:rPr lang="da-DK" sz="1300" b="1" i="1" u="none" strike="noStrike" dirty="0">
                          <a:effectLst/>
                        </a:rPr>
                        <a:t>Censorernes vurdering </a:t>
                      </a:r>
                      <a:r>
                        <a:rPr lang="da-DK" sz="1300" u="none" strike="noStrike" dirty="0">
                          <a:effectLst/>
                        </a:rPr>
                        <a:t>af uddannelsen samt dens prøve- og eksamensformer (monitoreres via censorformandskabernes </a:t>
                      </a:r>
                      <a:r>
                        <a:rPr lang="da-DK" sz="1300" u="none" strike="noStrike" dirty="0" err="1">
                          <a:effectLst/>
                        </a:rPr>
                        <a:t>årsberet-ninger</a:t>
                      </a:r>
                      <a:r>
                        <a:rPr lang="da-DK" sz="1300" u="none" strike="noStrike" dirty="0">
                          <a:effectLst/>
                        </a:rPr>
                        <a:t>).</a:t>
                      </a:r>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it-IT" sz="1100" u="none" strike="noStrike">
                          <a:effectLst/>
                        </a:rPr>
                        <a:t>PBA, BA, KA, MA og DI</a:t>
                      </a:r>
                      <a:endParaRPr lang="it-IT" sz="1100" b="0" i="0" u="none" strike="noStrike">
                        <a:solidFill>
                          <a:srgbClr val="000000"/>
                        </a:solidFill>
                        <a:effectLst/>
                        <a:latin typeface="Calibri" panose="020F0502020204030204" pitchFamily="34" charset="0"/>
                      </a:endParaRPr>
                    </a:p>
                  </a:txBody>
                  <a:tcPr marL="45720" marR="45720"/>
                </a:tc>
                <a:tc>
                  <a:txBody>
                    <a:bodyPr/>
                    <a:lstStyle/>
                    <a:p>
                      <a:pPr algn="l" fontAlgn="t"/>
                      <a:r>
                        <a:rPr lang="da-DK" sz="1100" u="none" strike="noStrike" dirty="0">
                          <a:effectLst/>
                        </a:rPr>
                        <a:t>Hvert 6. år i:</a:t>
                      </a:r>
                      <a:br>
                        <a:rPr lang="da-DK" sz="1100" u="none" strike="noStrike" dirty="0">
                          <a:effectLst/>
                        </a:rPr>
                      </a:br>
                      <a:r>
                        <a:rPr lang="da-DK" sz="1100" u="none" strike="noStrike" baseline="0" dirty="0">
                          <a:effectLst/>
                        </a:rPr>
                        <a:t> - </a:t>
                      </a:r>
                      <a:r>
                        <a:rPr lang="da-DK" sz="1100" u="none" strike="noStrike" dirty="0" err="1">
                          <a:effectLst/>
                        </a:rPr>
                        <a:t>Uddannelsesevalue</a:t>
                      </a:r>
                      <a:r>
                        <a:rPr lang="da-DK" sz="1100" u="none" strike="noStrike" dirty="0">
                          <a:effectLst/>
                        </a:rPr>
                        <a:t>-</a:t>
                      </a:r>
                    </a:p>
                    <a:p>
                      <a:pPr algn="l" fontAlgn="t"/>
                      <a:r>
                        <a:rPr lang="da-DK" sz="1100" u="none" strike="noStrike" dirty="0">
                          <a:effectLst/>
                        </a:rPr>
                        <a:t>   </a:t>
                      </a:r>
                      <a:r>
                        <a:rPr lang="da-DK" sz="1100" u="none" strike="noStrike" dirty="0" err="1">
                          <a:effectLst/>
                        </a:rPr>
                        <a:t>ringsrapport</a:t>
                      </a:r>
                      <a:endParaRPr lang="da-DK" sz="1100" b="0" i="0" u="none" strike="noStrike" dirty="0">
                        <a:solidFill>
                          <a:srgbClr val="000000"/>
                        </a:solidFill>
                        <a:effectLst/>
                        <a:latin typeface="Calibri" panose="020F0502020204030204" pitchFamily="34" charset="0"/>
                      </a:endParaRPr>
                    </a:p>
                  </a:txBody>
                  <a:tcPr marL="45720" marR="45720"/>
                </a:tc>
                <a:extLst>
                  <a:ext uri="{0D108BD9-81ED-4DB2-BD59-A6C34878D82A}">
                    <a16:rowId xmlns:a16="http://schemas.microsoft.com/office/drawing/2014/main" val="3588042303"/>
                  </a:ext>
                </a:extLst>
              </a:tr>
            </a:tbl>
          </a:graphicData>
        </a:graphic>
      </p:graphicFrame>
    </p:spTree>
    <p:extLst>
      <p:ext uri="{BB962C8B-B14F-4D97-AF65-F5344CB8AC3E}">
        <p14:creationId xmlns:p14="http://schemas.microsoft.com/office/powerpoint/2010/main" val="3233534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8</a:t>
            </a:fld>
            <a:endParaRPr lang="en-US" dirty="0"/>
          </a:p>
        </p:txBody>
      </p:sp>
      <p:sp>
        <p:nvSpPr>
          <p:cNvPr id="3" name="Titel 2"/>
          <p:cNvSpPr>
            <a:spLocks noGrp="1"/>
          </p:cNvSpPr>
          <p:nvPr>
            <p:ph type="title"/>
          </p:nvPr>
        </p:nvSpPr>
        <p:spPr>
          <a:xfrm>
            <a:off x="587374" y="370290"/>
            <a:ext cx="10620095" cy="1474385"/>
          </a:xfrm>
        </p:spPr>
        <p:txBody>
          <a:bodyPr/>
          <a:lstStyle/>
          <a:p>
            <a:r>
              <a:rPr lang="da-DK" sz="3200" dirty="0"/>
              <a:t>Procedurer tilknyttet ”uddannelsernes udvikling, tilrettelæggelse og drift”</a:t>
            </a:r>
          </a:p>
        </p:txBody>
      </p:sp>
      <p:graphicFrame>
        <p:nvGraphicFramePr>
          <p:cNvPr id="6" name="Tabel 5"/>
          <p:cNvGraphicFramePr>
            <a:graphicFrameLocks noGrp="1"/>
          </p:cNvGraphicFramePr>
          <p:nvPr>
            <p:extLst>
              <p:ext uri="{D42A27DB-BD31-4B8C-83A1-F6EECF244321}">
                <p14:modId xmlns:p14="http://schemas.microsoft.com/office/powerpoint/2010/main" val="3592188556"/>
              </p:ext>
            </p:extLst>
          </p:nvPr>
        </p:nvGraphicFramePr>
        <p:xfrm>
          <a:off x="952305" y="2503855"/>
          <a:ext cx="9681828" cy="2273069"/>
        </p:xfrm>
        <a:graphic>
          <a:graphicData uri="http://schemas.openxmlformats.org/drawingml/2006/table">
            <a:tbl>
              <a:tblPr firstRow="1" bandRow="1">
                <a:tableStyleId>{5C22544A-7EE6-4342-B048-85BDC9FD1C3A}</a:tableStyleId>
              </a:tblPr>
              <a:tblGrid>
                <a:gridCol w="9681828">
                  <a:extLst>
                    <a:ext uri="{9D8B030D-6E8A-4147-A177-3AD203B41FA5}">
                      <a16:colId xmlns:a16="http://schemas.microsoft.com/office/drawing/2014/main" val="1161857577"/>
                    </a:ext>
                  </a:extLst>
                </a:gridCol>
              </a:tblGrid>
              <a:tr h="545069">
                <a:tc>
                  <a:txBody>
                    <a:bodyPr/>
                    <a:lstStyle/>
                    <a:p>
                      <a:pPr>
                        <a:lnSpc>
                          <a:spcPct val="120000"/>
                        </a:lnSpc>
                        <a:spcAft>
                          <a:spcPts val="0"/>
                        </a:spcAft>
                      </a:pPr>
                      <a:r>
                        <a:rPr lang="da-DK" sz="1600" spc="100" dirty="0">
                          <a:effectLst/>
                          <a:latin typeface="+mn-lt"/>
                        </a:rPr>
                        <a:t>Procedurer i kvalitetsområde 2</a:t>
                      </a:r>
                      <a:endParaRPr lang="da-DK" sz="1600" spc="100" dirty="0">
                        <a:effectLst/>
                        <a:latin typeface="+mn-lt"/>
                        <a:ea typeface="Times New Roman" panose="02020603050405020304" pitchFamily="18" charset="0"/>
                        <a:cs typeface="Times New Roman" panose="02020603050405020304" pitchFamily="18" charset="0"/>
                      </a:endParaRPr>
                    </a:p>
                  </a:txBody>
                  <a:tcPr marL="45720" marR="45720"/>
                </a:tc>
                <a:extLst>
                  <a:ext uri="{0D108BD9-81ED-4DB2-BD59-A6C34878D82A}">
                    <a16:rowId xmlns:a16="http://schemas.microsoft.com/office/drawing/2014/main" val="2207661159"/>
                  </a:ext>
                </a:extLst>
              </a:tr>
              <a:tr h="432000">
                <a:tc>
                  <a:txBody>
                    <a:bodyPr/>
                    <a:lstStyle/>
                    <a:p>
                      <a:pPr>
                        <a:lnSpc>
                          <a:spcPct val="120000"/>
                        </a:lnSpc>
                        <a:spcBef>
                          <a:spcPts val="600"/>
                        </a:spcBef>
                        <a:spcAft>
                          <a:spcPts val="300"/>
                        </a:spcAft>
                      </a:pPr>
                      <a:r>
                        <a:rPr lang="da-DK" sz="1600" spc="100" dirty="0">
                          <a:effectLst/>
                          <a:latin typeface="+mn-lt"/>
                          <a:ea typeface="Times New Roman" panose="02020603050405020304" pitchFamily="18" charset="0"/>
                          <a:cs typeface="Times New Roman" panose="02020603050405020304" pitchFamily="18" charset="0"/>
                        </a:rPr>
                        <a:t>2.2.1 Fællesbestemmelser for uddannelser</a:t>
                      </a:r>
                    </a:p>
                  </a:txBody>
                  <a:tcPr marL="45720" marR="45720"/>
                </a:tc>
                <a:extLst>
                  <a:ext uri="{0D108BD9-81ED-4DB2-BD59-A6C34878D82A}">
                    <a16:rowId xmlns:a16="http://schemas.microsoft.com/office/drawing/2014/main" val="2229199714"/>
                  </a:ext>
                </a:extLst>
              </a:tr>
              <a:tr h="432000">
                <a:tc>
                  <a:txBody>
                    <a:bodyPr/>
                    <a:lstStyle/>
                    <a:p>
                      <a:pPr>
                        <a:lnSpc>
                          <a:spcPct val="120000"/>
                        </a:lnSpc>
                        <a:spcBef>
                          <a:spcPts val="600"/>
                        </a:spcBef>
                        <a:spcAft>
                          <a:spcPts val="300"/>
                        </a:spcAft>
                      </a:pPr>
                      <a:r>
                        <a:rPr lang="da-DK" sz="1600" spc="100" dirty="0">
                          <a:effectLst/>
                          <a:latin typeface="+mn-lt"/>
                          <a:ea typeface="Times New Roman" panose="02020603050405020304" pitchFamily="18" charset="0"/>
                          <a:cs typeface="Times New Roman" panose="02020603050405020304" pitchFamily="18" charset="0"/>
                        </a:rPr>
                        <a:t>2.3.1 Procedure for udvikling og tilrettelæggelse af uddannelsernes semestre</a:t>
                      </a:r>
                    </a:p>
                  </a:txBody>
                  <a:tcPr marL="45720" marR="45720"/>
                </a:tc>
                <a:extLst>
                  <a:ext uri="{0D108BD9-81ED-4DB2-BD59-A6C34878D82A}">
                    <a16:rowId xmlns:a16="http://schemas.microsoft.com/office/drawing/2014/main" val="2463179508"/>
                  </a:ext>
                </a:extLst>
              </a:tr>
              <a:tr h="432000">
                <a:tc>
                  <a:txBody>
                    <a:bodyPr/>
                    <a:lstStyle/>
                    <a:p>
                      <a:pPr>
                        <a:lnSpc>
                          <a:spcPct val="120000"/>
                        </a:lnSpc>
                        <a:spcBef>
                          <a:spcPts val="600"/>
                        </a:spcBef>
                        <a:spcAft>
                          <a:spcPts val="300"/>
                        </a:spcAft>
                      </a:pPr>
                      <a:r>
                        <a:rPr lang="da-DK" sz="1600" spc="100" dirty="0">
                          <a:effectLst/>
                          <a:latin typeface="+mn-lt"/>
                          <a:ea typeface="Times New Roman" panose="02020603050405020304" pitchFamily="18" charset="0"/>
                          <a:cs typeface="Times New Roman" panose="02020603050405020304" pitchFamily="18" charset="0"/>
                        </a:rPr>
                        <a:t>2.3.2 Principper</a:t>
                      </a:r>
                      <a:r>
                        <a:rPr lang="da-DK" sz="1600" spc="100" baseline="0" dirty="0">
                          <a:effectLst/>
                          <a:latin typeface="+mn-lt"/>
                          <a:ea typeface="Times New Roman" panose="02020603050405020304" pitchFamily="18" charset="0"/>
                          <a:cs typeface="Times New Roman" panose="02020603050405020304" pitchFamily="18" charset="0"/>
                        </a:rPr>
                        <a:t> for</a:t>
                      </a:r>
                      <a:r>
                        <a:rPr lang="da-DK" sz="1600" spc="100" dirty="0">
                          <a:effectLst/>
                          <a:latin typeface="+mn-lt"/>
                          <a:ea typeface="Times New Roman" panose="02020603050405020304" pitchFamily="18" charset="0"/>
                          <a:cs typeface="Times New Roman" panose="02020603050405020304" pitchFamily="18" charset="0"/>
                        </a:rPr>
                        <a:t> evalueringer med studerende</a:t>
                      </a:r>
                    </a:p>
                  </a:txBody>
                  <a:tcPr marL="45720" marR="45720"/>
                </a:tc>
                <a:extLst>
                  <a:ext uri="{0D108BD9-81ED-4DB2-BD59-A6C34878D82A}">
                    <a16:rowId xmlns:a16="http://schemas.microsoft.com/office/drawing/2014/main" val="3868316726"/>
                  </a:ext>
                </a:extLst>
              </a:tr>
              <a:tr h="432000">
                <a:tc>
                  <a:txBody>
                    <a:bodyPr/>
                    <a:lstStyle/>
                    <a:p>
                      <a:pPr>
                        <a:lnSpc>
                          <a:spcPct val="120000"/>
                        </a:lnSpc>
                        <a:spcBef>
                          <a:spcPts val="600"/>
                        </a:spcBef>
                        <a:spcAft>
                          <a:spcPts val="300"/>
                        </a:spcAft>
                      </a:pPr>
                      <a:r>
                        <a:rPr lang="da-DK" sz="1600" spc="100" dirty="0">
                          <a:effectLst/>
                          <a:latin typeface="+mn-lt"/>
                          <a:ea typeface="Times New Roman" panose="02020603050405020304" pitchFamily="18" charset="0"/>
                          <a:cs typeface="Times New Roman" panose="02020603050405020304" pitchFamily="18" charset="0"/>
                        </a:rPr>
                        <a:t>2.3.3 Procedure for dialog med censorer og censorformandskaber</a:t>
                      </a:r>
                    </a:p>
                  </a:txBody>
                  <a:tcPr marL="45720" marR="45720"/>
                </a:tc>
                <a:extLst>
                  <a:ext uri="{0D108BD9-81ED-4DB2-BD59-A6C34878D82A}">
                    <a16:rowId xmlns:a16="http://schemas.microsoft.com/office/drawing/2014/main" val="3719894843"/>
                  </a:ext>
                </a:extLst>
              </a:tr>
            </a:tbl>
          </a:graphicData>
        </a:graphic>
      </p:graphicFrame>
    </p:spTree>
    <p:extLst>
      <p:ext uri="{BB962C8B-B14F-4D97-AF65-F5344CB8AC3E}">
        <p14:creationId xmlns:p14="http://schemas.microsoft.com/office/powerpoint/2010/main" val="1184911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9</a:t>
            </a:fld>
            <a:endParaRPr lang="en-US" dirty="0"/>
          </a:p>
        </p:txBody>
      </p:sp>
      <p:sp>
        <p:nvSpPr>
          <p:cNvPr id="3" name="Titel 2"/>
          <p:cNvSpPr>
            <a:spLocks noGrp="1"/>
          </p:cNvSpPr>
          <p:nvPr>
            <p:ph type="title"/>
          </p:nvPr>
        </p:nvSpPr>
        <p:spPr>
          <a:xfrm>
            <a:off x="587374" y="370290"/>
            <a:ext cx="10620095" cy="1474385"/>
          </a:xfrm>
        </p:spPr>
        <p:txBody>
          <a:bodyPr/>
          <a:lstStyle/>
          <a:p>
            <a:r>
              <a:rPr lang="da-DK" sz="3200" spc="100" dirty="0">
                <a:ea typeface="Times New Roman" panose="02020603050405020304" pitchFamily="18" charset="0"/>
                <a:cs typeface="Times New Roman" panose="02020603050405020304" pitchFamily="18" charset="0"/>
                <a:hlinkClick r:id="rId3"/>
              </a:rPr>
              <a:t>2.2.1 Fællesbestemmelser for uddannelser</a:t>
            </a:r>
            <a:endParaRPr lang="da-DK" sz="3200" dirty="0"/>
          </a:p>
        </p:txBody>
      </p:sp>
      <p:sp>
        <p:nvSpPr>
          <p:cNvPr id="4" name="Pladsholder til tekst 3"/>
          <p:cNvSpPr>
            <a:spLocks noGrp="1"/>
          </p:cNvSpPr>
          <p:nvPr>
            <p:ph type="body" sz="quarter" idx="12"/>
          </p:nvPr>
        </p:nvSpPr>
        <p:spPr>
          <a:xfrm>
            <a:off x="775088" y="1844675"/>
            <a:ext cx="11237239" cy="4924183"/>
          </a:xfrm>
        </p:spPr>
        <p:txBody>
          <a:bodyPr>
            <a:normAutofit/>
          </a:bodyPr>
          <a:lstStyle/>
          <a:p>
            <a:pPr marL="361950" lvl="0" indent="-361950">
              <a:lnSpc>
                <a:spcPct val="150000"/>
              </a:lnSpc>
            </a:pPr>
            <a:r>
              <a:rPr lang="da-DK" sz="2400" dirty="0"/>
              <a:t>Sætter rammer og krav til indhold og opbygning af studieordninger </a:t>
            </a:r>
          </a:p>
          <a:p>
            <a:pPr marL="361950" lvl="0" indent="-361950">
              <a:lnSpc>
                <a:spcPct val="150000"/>
              </a:lnSpc>
            </a:pPr>
            <a:r>
              <a:rPr lang="da-DK" sz="2400" dirty="0"/>
              <a:t>Beskriver AAU’s interne proces for udvikling, justering og legalitetskontrol af studieordninger</a:t>
            </a:r>
          </a:p>
          <a:p>
            <a:pPr marL="361950" indent="-361950">
              <a:buNone/>
            </a:pPr>
            <a:endParaRPr lang="da-DK" sz="2400" dirty="0"/>
          </a:p>
        </p:txBody>
      </p:sp>
    </p:spTree>
    <p:extLst>
      <p:ext uri="{BB962C8B-B14F-4D97-AF65-F5344CB8AC3E}">
        <p14:creationId xmlns:p14="http://schemas.microsoft.com/office/powerpoint/2010/main" val="2102836329"/>
      </p:ext>
    </p:extLst>
  </p:cSld>
  <p:clrMapOvr>
    <a:masterClrMapping/>
  </p:clrMapOvr>
</p:sld>
</file>

<file path=ppt/theme/_rels/them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theme/theme1.xml><?xml version="1.0" encoding="utf-8"?>
<a:theme xmlns:a="http://schemas.openxmlformats.org/drawingml/2006/main" name="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AU_POWERPOINT_16_9_DK" id="{A9314A11-232B-44AD-B463-DA388C6E1084}" vid="{3915CC49-FE55-4B7B-B842-2A7014111CFD}"/>
    </a:ext>
  </a:extLst>
</a:theme>
</file>

<file path=ppt/theme/theme2.xml><?xml version="1.0" encoding="utf-8"?>
<a:theme xmlns:a="http://schemas.openxmlformats.org/drawingml/2006/main" name="AAU PowerPoint - Blue">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AU_POWERPOINT_16_9_DK" id="{A9314A11-232B-44AD-B463-DA388C6E1084}" vid="{9317A137-B940-47C4-9CBA-CAC799E9FD86}"/>
    </a:ext>
  </a:extLst>
</a:theme>
</file>

<file path=ppt/theme/theme3.xml><?xml version="1.0" encoding="utf-8"?>
<a:theme xmlns:a="http://schemas.openxmlformats.org/drawingml/2006/main" name="1_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4.xml><?xml version="1.0" encoding="utf-8"?>
<a:theme xmlns:a="http://schemas.openxmlformats.org/drawingml/2006/main" name="blank">
  <a:themeElements>
    <a:clrScheme name="TV2">
      <a:dk1>
        <a:srgbClr val="2C2C2E"/>
      </a:dk1>
      <a:lt1>
        <a:sysClr val="window" lastClr="FFFFFF"/>
      </a:lt1>
      <a:dk2>
        <a:srgbClr val="ABC433"/>
      </a:dk2>
      <a:lt2>
        <a:srgbClr val="F2F2F2"/>
      </a:lt2>
      <a:accent1>
        <a:srgbClr val="D21E1E"/>
      </a:accent1>
      <a:accent2>
        <a:srgbClr val="006778"/>
      </a:accent2>
      <a:accent3>
        <a:srgbClr val="D78019"/>
      </a:accent3>
      <a:accent4>
        <a:srgbClr val="3A9946"/>
      </a:accent4>
      <a:accent5>
        <a:srgbClr val="C40079"/>
      </a:accent5>
      <a:accent6>
        <a:srgbClr val="59277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ln>
      </a:spPr>
      <a:bodyPr rtlCol="0" anchor="t" anchorCtr="0"/>
      <a:lstStyle>
        <a:defPPr marL="270000" indent="-270000">
          <a:spcBef>
            <a:spcPts val="600"/>
          </a:spcBef>
          <a:buBlip>
            <a:blip xmlns:r="http://schemas.openxmlformats.org/officeDocument/2006/relationships" r:embed="rId1"/>
          </a:buBlip>
          <a:defRPr sz="18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85750" indent="-285750">
          <a:spcBef>
            <a:spcPts val="600"/>
          </a:spcBef>
          <a:buBlip>
            <a:blip xmlns:r="http://schemas.openxmlformats.org/officeDocument/2006/relationships" r:embed="rId2"/>
          </a:buBlip>
          <a:defRPr sz="1800" dirty="0" err="1" smtClean="0"/>
        </a:defPPr>
      </a:lstStyle>
    </a:txDef>
  </a:objectDefaults>
  <a:extraClrSchemeLst/>
  <a:custClrLst>
    <a:custClr name="TV 2 + TV 2 NEWS">
      <a:srgbClr val="D21E1E"/>
    </a:custClr>
    <a:custClr name="TV 2 PLAY">
      <a:srgbClr val="1AACD6"/>
    </a:custClr>
    <a:custClr name="TV 2 FRI">
      <a:srgbClr val="6FAF0B"/>
    </a:custClr>
    <a:custClr name="TV 2 FILM">
      <a:srgbClr val="000000"/>
    </a:custClr>
    <a:custClr name="TV 2 CHARLIE">
      <a:srgbClr val="FD731E"/>
    </a:custClr>
    <a:custClr name="TV 2 ZULU">
      <a:srgbClr val="FF00FF"/>
    </a:custClr>
    <a:custClr name="TV 2 SPORT">
      <a:srgbClr val="0069FA"/>
    </a:custClr>
    <a:custClr name="TV 2 BUSINESS">
      <a:srgbClr val="3F4E5F"/>
    </a:custClr>
  </a:custClrLst>
  <a:extLst>
    <a:ext uri="{05A4C25C-085E-4340-85A3-A5531E510DB2}">
      <thm15:themeFamily xmlns:thm15="http://schemas.microsoft.com/office/thememl/2012/main" name="1 TV 2 template.potx" id="{56E1064C-CB63-4B1D-B9E5-35A0D3DFBF6D}" vid="{4F9F0AD7-4D1D-4A1B-99C8-3FC3E652C6C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44811465383E943B92E1D8FB4ACE096" ma:contentTypeVersion="2" ma:contentTypeDescription="Opret et nyt dokument." ma:contentTypeScope="" ma:versionID="406042b88fc1e58a3b152e7002a70182">
  <xsd:schema xmlns:xsd="http://www.w3.org/2001/XMLSchema" xmlns:xs="http://www.w3.org/2001/XMLSchema" xmlns:p="http://schemas.microsoft.com/office/2006/metadata/properties" xmlns:ns2="bfb3083c-c57b-4611-a9bc-f653d3097a5f" targetNamespace="http://schemas.microsoft.com/office/2006/metadata/properties" ma:root="true" ma:fieldsID="89f0d00725625017c110fcd8825dd4dc" ns2:_="">
    <xsd:import namespace="bfb3083c-c57b-4611-a9bc-f653d3097a5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b3083c-c57b-4611-a9bc-f653d3097a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FA39FA-C90B-44C5-8395-0F72C2D9FD12}">
  <ds:schemaRefs>
    <ds:schemaRef ds:uri="http://schemas.microsoft.com/sharepoint/v3/contenttype/forms"/>
  </ds:schemaRefs>
</ds:datastoreItem>
</file>

<file path=customXml/itemProps2.xml><?xml version="1.0" encoding="utf-8"?>
<ds:datastoreItem xmlns:ds="http://schemas.openxmlformats.org/officeDocument/2006/customXml" ds:itemID="{53603602-65E0-48FA-BF06-563C46D1CC25}">
  <ds:schemaRefs>
    <ds:schemaRef ds:uri="http://schemas.microsoft.com/office/2006/documentManagement/types"/>
    <ds:schemaRef ds:uri="http://purl.org/dc/elements/1.1/"/>
    <ds:schemaRef ds:uri="bfb3083c-c57b-4611-a9bc-f653d3097a5f"/>
    <ds:schemaRef ds:uri="http://schemas.microsoft.com/office/infopath/2007/PartnerControls"/>
    <ds:schemaRef ds:uri="http://purl.org/dc/terms/"/>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680A4DEC-F2EC-462E-9EAC-712AB28193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b3083c-c57b-4611-a9bc-f653d3097a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AAU 16_9 (DA)</Template>
  <TotalTime>6859</TotalTime>
  <Words>1358</Words>
  <Application>Microsoft Office PowerPoint</Application>
  <PresentationFormat>Widescreen</PresentationFormat>
  <Paragraphs>191</Paragraphs>
  <Slides>13</Slides>
  <Notes>11</Notes>
  <HiddenSlides>0</HiddenSlides>
  <MMClips>0</MMClips>
  <ScaleCrop>false</ScaleCrop>
  <HeadingPairs>
    <vt:vector size="6" baseType="variant">
      <vt:variant>
        <vt:lpstr>Benyttede skrifttyper</vt:lpstr>
      </vt:variant>
      <vt:variant>
        <vt:i4>4</vt:i4>
      </vt:variant>
      <vt:variant>
        <vt:lpstr>Tema</vt:lpstr>
      </vt:variant>
      <vt:variant>
        <vt:i4>4</vt:i4>
      </vt:variant>
      <vt:variant>
        <vt:lpstr>Slidetitler</vt:lpstr>
      </vt:variant>
      <vt:variant>
        <vt:i4>13</vt:i4>
      </vt:variant>
    </vt:vector>
  </HeadingPairs>
  <TitlesOfParts>
    <vt:vector size="21" baseType="lpstr">
      <vt:lpstr>Arial</vt:lpstr>
      <vt:lpstr>Arial Black</vt:lpstr>
      <vt:lpstr>Calibri</vt:lpstr>
      <vt:lpstr>Wingdings</vt:lpstr>
      <vt:lpstr>AAU PowerPoint</vt:lpstr>
      <vt:lpstr>AAU PowerPoint - Blue</vt:lpstr>
      <vt:lpstr>1_AAU PowerPoint</vt:lpstr>
      <vt:lpstr>blank</vt:lpstr>
      <vt:lpstr>Introduktion til kvalitetsområde  ”2. Uddannelsernes udvikling, tilret-telæggelse og drift” </vt:lpstr>
      <vt:lpstr>Rammerne for AAU’s kvalitetssystem</vt:lpstr>
      <vt:lpstr>Kvalitetsområdet for uddannelsernes udvik-ling, tilrettelæggelse og drift har fokus på:</vt:lpstr>
      <vt:lpstr>Målsætninger, standarder og indikatorer</vt:lpstr>
      <vt:lpstr>Målsætninger, standarder og indikatorer fortsat</vt:lpstr>
      <vt:lpstr>Målsætninger, standarder og indikatorer fortsat</vt:lpstr>
      <vt:lpstr>Målsætninger, standarder og indikatorer fortsat</vt:lpstr>
      <vt:lpstr>Procedurer tilknyttet ”uddannelsernes udvikling, tilrettelæggelse og drift”</vt:lpstr>
      <vt:lpstr>2.2.1 Fællesbestemmelser for uddannelser</vt:lpstr>
      <vt:lpstr>2.3.1 Procedure for udvikling og tilrettelæg-gelse af uddannelsernes semestre</vt:lpstr>
      <vt:lpstr>2.3.2 Principper for evalueringer med studerende</vt:lpstr>
      <vt:lpstr>2.3.3 Procedure for dialog med censorer og censorformand-skaber</vt:lpstr>
      <vt:lpstr>Vil du vide mere om AAU’s kvalitetssystem</vt:lpstr>
    </vt:vector>
  </TitlesOfParts>
  <Company>Aalborg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AAU Kvalitetsnetværk</dc:title>
  <dc:creator>Lena Højlund Larsen</dc:creator>
  <cp:lastModifiedBy>Lena Højlund Larsen</cp:lastModifiedBy>
  <cp:revision>269</cp:revision>
  <cp:lastPrinted>2019-09-04T12:16:29Z</cp:lastPrinted>
  <dcterms:created xsi:type="dcterms:W3CDTF">2019-09-03T05:58:02Z</dcterms:created>
  <dcterms:modified xsi:type="dcterms:W3CDTF">2023-02-22T09:35:23Z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0x010100B44811465383E943B92E1D8FB4ACE096</vt:lpwstr>
  </property>
</Properties>
</file>