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 id="2147484069" r:id="rId6"/>
    <p:sldMasterId id="2147484085" r:id="rId7"/>
  </p:sldMasterIdLst>
  <p:notesMasterIdLst>
    <p:notesMasterId r:id="rId15"/>
  </p:notesMasterIdLst>
  <p:handoutMasterIdLst>
    <p:handoutMasterId r:id="rId16"/>
  </p:handoutMasterIdLst>
  <p:sldIdLst>
    <p:sldId id="417" r:id="rId8"/>
    <p:sldId id="484" r:id="rId9"/>
    <p:sldId id="505" r:id="rId10"/>
    <p:sldId id="486" r:id="rId11"/>
    <p:sldId id="490" r:id="rId12"/>
    <p:sldId id="504" r:id="rId13"/>
    <p:sldId id="513" r:id="rId14"/>
  </p:sldIdLst>
  <p:sldSz cx="12192000" cy="6858000"/>
  <p:notesSz cx="6805613" cy="99441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17"/>
            <p14:sldId id="484"/>
            <p14:sldId id="505"/>
            <p14:sldId id="486"/>
            <p14:sldId id="490"/>
            <p14:sldId id="504"/>
            <p14:sldId id="5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øjlund Larsen" initials="LHL" lastIdx="5" clrIdx="0">
    <p:extLst>
      <p:ext uri="{19B8F6BF-5375-455C-9EA6-DF929625EA0E}">
        <p15:presenceInfo xmlns:p15="http://schemas.microsoft.com/office/powerpoint/2012/main" userId="S-1-5-21-3133427533-3221205640-2556280110-10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t layout 1 - Marker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Mørkt layout 1 - Marker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t layout 1 - Marker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3901" autoAdjust="0"/>
  </p:normalViewPr>
  <p:slideViewPr>
    <p:cSldViewPr snapToGrid="0" snapToObjects="1">
      <p:cViewPr>
        <p:scale>
          <a:sx n="80" d="100"/>
          <a:sy n="80" d="100"/>
        </p:scale>
        <p:origin x="710" y="-446"/>
      </p:cViewPr>
      <p:guideLst>
        <p:guide orient="horz" pos="2160"/>
        <p:guide pos="3840"/>
      </p:guideLst>
    </p:cSldViewPr>
  </p:slideViewPr>
  <p:outlineViewPr>
    <p:cViewPr>
      <p:scale>
        <a:sx n="33" d="100"/>
        <a:sy n="33" d="100"/>
      </p:scale>
      <p:origin x="0" y="-6264"/>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9" d="100"/>
          <a:sy n="89" d="100"/>
        </p:scale>
        <p:origin x="3732" y="10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000B3-9B5F-42CE-8B94-8E3CA408967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a-DK"/>
        </a:p>
      </dgm:t>
    </dgm:pt>
    <dgm:pt modelId="{8642F7B3-F751-4702-A932-382266E23A23}">
      <dgm:prSet phldrT="[Tekst]"/>
      <dgm:spPr/>
      <dgm:t>
        <a:bodyPr/>
        <a:lstStyle/>
        <a:p>
          <a:r>
            <a:rPr lang="da-DK" dirty="0"/>
            <a:t>3.1 </a:t>
          </a:r>
          <a:br>
            <a:rPr lang="da-DK" dirty="0"/>
          </a:br>
          <a:r>
            <a:rPr lang="da-DK" dirty="0"/>
            <a:t>Godkendelse af PBL-principperne</a:t>
          </a:r>
        </a:p>
      </dgm:t>
    </dgm:pt>
    <dgm:pt modelId="{0747D350-A465-459E-B08A-08B957DD56FE}" type="parTrans" cxnId="{20A050B4-06FF-4BD7-BE48-CEC64E2B5E15}">
      <dgm:prSet/>
      <dgm:spPr/>
      <dgm:t>
        <a:bodyPr/>
        <a:lstStyle/>
        <a:p>
          <a:endParaRPr lang="da-DK"/>
        </a:p>
      </dgm:t>
    </dgm:pt>
    <dgm:pt modelId="{F2FC8235-E8A7-45F0-A585-6D1EE5FFD190}" type="sibTrans" cxnId="{20A050B4-06FF-4BD7-BE48-CEC64E2B5E15}">
      <dgm:prSet/>
      <dgm:spPr/>
      <dgm:t>
        <a:bodyPr/>
        <a:lstStyle/>
        <a:p>
          <a:endParaRPr lang="da-DK"/>
        </a:p>
      </dgm:t>
    </dgm:pt>
    <dgm:pt modelId="{B1BACA6D-C137-47FB-BBEE-FC481C72B90F}">
      <dgm:prSet phldrT="[Tekst]"/>
      <dgm:spPr/>
      <dgm:t>
        <a:bodyPr/>
        <a:lstStyle/>
        <a:p>
          <a:r>
            <a:rPr lang="da-DK" dirty="0"/>
            <a:t>3.2</a:t>
          </a:r>
        </a:p>
        <a:p>
          <a:r>
            <a:rPr lang="da-DK" dirty="0"/>
            <a:t>Udmøntning og forankring af  PBL-principperne i uddannelserne</a:t>
          </a:r>
        </a:p>
      </dgm:t>
    </dgm:pt>
    <dgm:pt modelId="{E306A3CB-E12F-45ED-A5F2-DBAED7990ECA}" type="parTrans" cxnId="{9AD0E9A9-C741-4672-8281-C1C3E8A034D0}">
      <dgm:prSet/>
      <dgm:spPr/>
      <dgm:t>
        <a:bodyPr/>
        <a:lstStyle/>
        <a:p>
          <a:endParaRPr lang="da-DK"/>
        </a:p>
      </dgm:t>
    </dgm:pt>
    <dgm:pt modelId="{CA9687DC-D1C0-42C4-A91D-D52C8B857880}" type="sibTrans" cxnId="{9AD0E9A9-C741-4672-8281-C1C3E8A034D0}">
      <dgm:prSet/>
      <dgm:spPr/>
      <dgm:t>
        <a:bodyPr/>
        <a:lstStyle/>
        <a:p>
          <a:endParaRPr lang="da-DK"/>
        </a:p>
      </dgm:t>
    </dgm:pt>
    <dgm:pt modelId="{6ABBD4A5-2C23-4747-B2DA-F32551EB49D2}">
      <dgm:prSet phldrT="[Tekst]"/>
      <dgm:spPr/>
      <dgm:t>
        <a:bodyPr/>
        <a:lstStyle/>
        <a:p>
          <a:r>
            <a:rPr lang="da-DK" dirty="0"/>
            <a:t>3.3</a:t>
          </a:r>
        </a:p>
        <a:p>
          <a:r>
            <a:rPr lang="da-DK" dirty="0"/>
            <a:t>Vurdering af udmøntning og forankring af PBL-principperne</a:t>
          </a:r>
        </a:p>
      </dgm:t>
    </dgm:pt>
    <dgm:pt modelId="{A2D80945-C6CD-4A98-84A5-9BF0CB697A2B}" type="parTrans" cxnId="{61623F66-4E8A-4461-99EB-92606D184D94}">
      <dgm:prSet/>
      <dgm:spPr/>
      <dgm:t>
        <a:bodyPr/>
        <a:lstStyle/>
        <a:p>
          <a:endParaRPr lang="da-DK"/>
        </a:p>
      </dgm:t>
    </dgm:pt>
    <dgm:pt modelId="{6CD7DB83-21BC-464B-AD04-7152F142DCDD}" type="sibTrans" cxnId="{61623F66-4E8A-4461-99EB-92606D184D94}">
      <dgm:prSet/>
      <dgm:spPr/>
      <dgm:t>
        <a:bodyPr/>
        <a:lstStyle/>
        <a:p>
          <a:endParaRPr lang="da-DK"/>
        </a:p>
      </dgm:t>
    </dgm:pt>
    <dgm:pt modelId="{D8758E1E-034E-4F11-8362-DC4F497EAF2F}">
      <dgm:prSet phldrT="[Tekst]"/>
      <dgm:spPr/>
      <dgm:t>
        <a:bodyPr/>
        <a:lstStyle/>
        <a:p>
          <a:r>
            <a:rPr lang="da-DK" dirty="0"/>
            <a:t>3.4</a:t>
          </a:r>
        </a:p>
        <a:p>
          <a:r>
            <a:rPr lang="da-DK" dirty="0"/>
            <a:t>Revurdering og justering af PBL-principperne</a:t>
          </a:r>
        </a:p>
      </dgm:t>
    </dgm:pt>
    <dgm:pt modelId="{D8F4D562-A2E5-42C9-9A45-6CCF81D7060B}" type="parTrans" cxnId="{02479BF3-EBC9-49C5-A9D5-48C142F816F2}">
      <dgm:prSet/>
      <dgm:spPr/>
      <dgm:t>
        <a:bodyPr/>
        <a:lstStyle/>
        <a:p>
          <a:endParaRPr lang="da-DK"/>
        </a:p>
      </dgm:t>
    </dgm:pt>
    <dgm:pt modelId="{C4BE2549-76EE-45F8-9EA6-A9ACBE8909DC}" type="sibTrans" cxnId="{02479BF3-EBC9-49C5-A9D5-48C142F816F2}">
      <dgm:prSet/>
      <dgm:spPr/>
      <dgm:t>
        <a:bodyPr/>
        <a:lstStyle/>
        <a:p>
          <a:endParaRPr lang="da-DK"/>
        </a:p>
      </dgm:t>
    </dgm:pt>
    <dgm:pt modelId="{0A08D61E-A80C-4270-8A1B-46F33FCEC7FF}" type="pres">
      <dgm:prSet presAssocID="{1DC000B3-9B5F-42CE-8B94-8E3CA4089671}" presName="cycle" presStyleCnt="0">
        <dgm:presLayoutVars>
          <dgm:dir/>
          <dgm:resizeHandles val="exact"/>
        </dgm:presLayoutVars>
      </dgm:prSet>
      <dgm:spPr/>
    </dgm:pt>
    <dgm:pt modelId="{AC7742C5-74DD-4205-AEBE-6CF2DEEED1A4}" type="pres">
      <dgm:prSet presAssocID="{8642F7B3-F751-4702-A932-382266E23A23}" presName="node" presStyleLbl="node1" presStyleIdx="0" presStyleCnt="4" custRadScaleRad="96482" custRadScaleInc="-10748">
        <dgm:presLayoutVars>
          <dgm:bulletEnabled val="1"/>
        </dgm:presLayoutVars>
      </dgm:prSet>
      <dgm:spPr/>
    </dgm:pt>
    <dgm:pt modelId="{70D7C674-CCCF-45C1-A847-7F4A7FEC2E46}" type="pres">
      <dgm:prSet presAssocID="{8642F7B3-F751-4702-A932-382266E23A23}" presName="spNode" presStyleCnt="0"/>
      <dgm:spPr/>
    </dgm:pt>
    <dgm:pt modelId="{2AEE27AD-2877-4DCC-9617-AD733CC4A232}" type="pres">
      <dgm:prSet presAssocID="{F2FC8235-E8A7-45F0-A585-6D1EE5FFD190}" presName="sibTrans" presStyleLbl="sibTrans1D1" presStyleIdx="0" presStyleCnt="4"/>
      <dgm:spPr/>
    </dgm:pt>
    <dgm:pt modelId="{B7069AA7-E30E-45AC-9FCD-624E2B96DD9D}" type="pres">
      <dgm:prSet presAssocID="{B1BACA6D-C137-47FB-BBEE-FC481C72B90F}" presName="node" presStyleLbl="node1" presStyleIdx="1" presStyleCnt="4" custRadScaleRad="147508" custRadScaleInc="-5864">
        <dgm:presLayoutVars>
          <dgm:bulletEnabled val="1"/>
        </dgm:presLayoutVars>
      </dgm:prSet>
      <dgm:spPr/>
    </dgm:pt>
    <dgm:pt modelId="{EB529AF6-2EBE-4F37-B2F6-650ABD1DD7F2}" type="pres">
      <dgm:prSet presAssocID="{B1BACA6D-C137-47FB-BBEE-FC481C72B90F}" presName="spNode" presStyleCnt="0"/>
      <dgm:spPr/>
    </dgm:pt>
    <dgm:pt modelId="{70763E1C-39B2-4237-B7AA-5F740970A3D4}" type="pres">
      <dgm:prSet presAssocID="{CA9687DC-D1C0-42C4-A91D-D52C8B857880}" presName="sibTrans" presStyleLbl="sibTrans1D1" presStyleIdx="1" presStyleCnt="4"/>
      <dgm:spPr/>
    </dgm:pt>
    <dgm:pt modelId="{299795BB-6E6B-4A67-AFF4-EF070F59C1E1}" type="pres">
      <dgm:prSet presAssocID="{6ABBD4A5-2C23-4747-B2DA-F32551EB49D2}" presName="node" presStyleLbl="node1" presStyleIdx="2" presStyleCnt="4" custRadScaleRad="93270" custRadScaleInc="635">
        <dgm:presLayoutVars>
          <dgm:bulletEnabled val="1"/>
        </dgm:presLayoutVars>
      </dgm:prSet>
      <dgm:spPr/>
    </dgm:pt>
    <dgm:pt modelId="{16B25EBD-A0B9-49F4-94CC-FD7091491A17}" type="pres">
      <dgm:prSet presAssocID="{6ABBD4A5-2C23-4747-B2DA-F32551EB49D2}" presName="spNode" presStyleCnt="0"/>
      <dgm:spPr/>
    </dgm:pt>
    <dgm:pt modelId="{42370B19-F007-4927-B9A9-353051A58C8F}" type="pres">
      <dgm:prSet presAssocID="{6CD7DB83-21BC-464B-AD04-7152F142DCDD}" presName="sibTrans" presStyleLbl="sibTrans1D1" presStyleIdx="2" presStyleCnt="4"/>
      <dgm:spPr/>
    </dgm:pt>
    <dgm:pt modelId="{E2D397DD-39A6-4ACA-9496-B11A291955C0}" type="pres">
      <dgm:prSet presAssocID="{D8758E1E-034E-4F11-8362-DC4F497EAF2F}" presName="node" presStyleLbl="node1" presStyleIdx="3" presStyleCnt="4" custRadScaleRad="143079" custRadScaleInc="5361">
        <dgm:presLayoutVars>
          <dgm:bulletEnabled val="1"/>
        </dgm:presLayoutVars>
      </dgm:prSet>
      <dgm:spPr/>
    </dgm:pt>
    <dgm:pt modelId="{3C95FEBD-E583-4D30-AE54-1B43798B61AD}" type="pres">
      <dgm:prSet presAssocID="{D8758E1E-034E-4F11-8362-DC4F497EAF2F}" presName="spNode" presStyleCnt="0"/>
      <dgm:spPr/>
    </dgm:pt>
    <dgm:pt modelId="{94B4552B-4851-4041-9276-88A65EADA36E}" type="pres">
      <dgm:prSet presAssocID="{C4BE2549-76EE-45F8-9EA6-A9ACBE8909DC}" presName="sibTrans" presStyleLbl="sibTrans1D1" presStyleIdx="3" presStyleCnt="4"/>
      <dgm:spPr/>
    </dgm:pt>
  </dgm:ptLst>
  <dgm:cxnLst>
    <dgm:cxn modelId="{45F32B16-AFF0-443A-851D-3C2DE6A0C7B9}" type="presOf" srcId="{C4BE2549-76EE-45F8-9EA6-A9ACBE8909DC}" destId="{94B4552B-4851-4041-9276-88A65EADA36E}" srcOrd="0" destOrd="0" presId="urn:microsoft.com/office/officeart/2005/8/layout/cycle5"/>
    <dgm:cxn modelId="{94583B37-7269-43F1-B3DB-17013847FCBC}" type="presOf" srcId="{1DC000B3-9B5F-42CE-8B94-8E3CA4089671}" destId="{0A08D61E-A80C-4270-8A1B-46F33FCEC7FF}" srcOrd="0" destOrd="0" presId="urn:microsoft.com/office/officeart/2005/8/layout/cycle5"/>
    <dgm:cxn modelId="{61623F66-4E8A-4461-99EB-92606D184D94}" srcId="{1DC000B3-9B5F-42CE-8B94-8E3CA4089671}" destId="{6ABBD4A5-2C23-4747-B2DA-F32551EB49D2}" srcOrd="2" destOrd="0" parTransId="{A2D80945-C6CD-4A98-84A5-9BF0CB697A2B}" sibTransId="{6CD7DB83-21BC-464B-AD04-7152F142DCDD}"/>
    <dgm:cxn modelId="{5812BF58-3C77-4CE9-84F5-2AF961CE4F18}" type="presOf" srcId="{B1BACA6D-C137-47FB-BBEE-FC481C72B90F}" destId="{B7069AA7-E30E-45AC-9FCD-624E2B96DD9D}" srcOrd="0" destOrd="0" presId="urn:microsoft.com/office/officeart/2005/8/layout/cycle5"/>
    <dgm:cxn modelId="{4F5B647D-F77A-4C04-826D-AEC17D2D0600}" type="presOf" srcId="{8642F7B3-F751-4702-A932-382266E23A23}" destId="{AC7742C5-74DD-4205-AEBE-6CF2DEEED1A4}" srcOrd="0" destOrd="0" presId="urn:microsoft.com/office/officeart/2005/8/layout/cycle5"/>
    <dgm:cxn modelId="{D454F886-CAD8-4148-81E8-DE3E86A5D2A3}" type="presOf" srcId="{6CD7DB83-21BC-464B-AD04-7152F142DCDD}" destId="{42370B19-F007-4927-B9A9-353051A58C8F}" srcOrd="0" destOrd="0" presId="urn:microsoft.com/office/officeart/2005/8/layout/cycle5"/>
    <dgm:cxn modelId="{9AD0E9A9-C741-4672-8281-C1C3E8A034D0}" srcId="{1DC000B3-9B5F-42CE-8B94-8E3CA4089671}" destId="{B1BACA6D-C137-47FB-BBEE-FC481C72B90F}" srcOrd="1" destOrd="0" parTransId="{E306A3CB-E12F-45ED-A5F2-DBAED7990ECA}" sibTransId="{CA9687DC-D1C0-42C4-A91D-D52C8B857880}"/>
    <dgm:cxn modelId="{20A050B4-06FF-4BD7-BE48-CEC64E2B5E15}" srcId="{1DC000B3-9B5F-42CE-8B94-8E3CA4089671}" destId="{8642F7B3-F751-4702-A932-382266E23A23}" srcOrd="0" destOrd="0" parTransId="{0747D350-A465-459E-B08A-08B957DD56FE}" sibTransId="{F2FC8235-E8A7-45F0-A585-6D1EE5FFD190}"/>
    <dgm:cxn modelId="{44FE2CCC-F00E-4DA2-BE46-292DC925E028}" type="presOf" srcId="{6ABBD4A5-2C23-4747-B2DA-F32551EB49D2}" destId="{299795BB-6E6B-4A67-AFF4-EF070F59C1E1}" srcOrd="0" destOrd="0" presId="urn:microsoft.com/office/officeart/2005/8/layout/cycle5"/>
    <dgm:cxn modelId="{F6A29ED8-9FAD-4CC6-8D6A-FC603E5A1444}" type="presOf" srcId="{D8758E1E-034E-4F11-8362-DC4F497EAF2F}" destId="{E2D397DD-39A6-4ACA-9496-B11A291955C0}" srcOrd="0" destOrd="0" presId="urn:microsoft.com/office/officeart/2005/8/layout/cycle5"/>
    <dgm:cxn modelId="{485004E5-9C91-475C-869B-DE0A0CF0AC81}" type="presOf" srcId="{F2FC8235-E8A7-45F0-A585-6D1EE5FFD190}" destId="{2AEE27AD-2877-4DCC-9617-AD733CC4A232}" srcOrd="0" destOrd="0" presId="urn:microsoft.com/office/officeart/2005/8/layout/cycle5"/>
    <dgm:cxn modelId="{FFD16CF1-0039-4FFA-97A7-B842843123DB}" type="presOf" srcId="{CA9687DC-D1C0-42C4-A91D-D52C8B857880}" destId="{70763E1C-39B2-4237-B7AA-5F740970A3D4}" srcOrd="0" destOrd="0" presId="urn:microsoft.com/office/officeart/2005/8/layout/cycle5"/>
    <dgm:cxn modelId="{02479BF3-EBC9-49C5-A9D5-48C142F816F2}" srcId="{1DC000B3-9B5F-42CE-8B94-8E3CA4089671}" destId="{D8758E1E-034E-4F11-8362-DC4F497EAF2F}" srcOrd="3" destOrd="0" parTransId="{D8F4D562-A2E5-42C9-9A45-6CCF81D7060B}" sibTransId="{C4BE2549-76EE-45F8-9EA6-A9ACBE8909DC}"/>
    <dgm:cxn modelId="{CD1992EA-CAB3-4D77-909F-B559A74EE5AE}" type="presParOf" srcId="{0A08D61E-A80C-4270-8A1B-46F33FCEC7FF}" destId="{AC7742C5-74DD-4205-AEBE-6CF2DEEED1A4}" srcOrd="0" destOrd="0" presId="urn:microsoft.com/office/officeart/2005/8/layout/cycle5"/>
    <dgm:cxn modelId="{7A60988E-F4BE-4905-9940-30F003EA9238}" type="presParOf" srcId="{0A08D61E-A80C-4270-8A1B-46F33FCEC7FF}" destId="{70D7C674-CCCF-45C1-A847-7F4A7FEC2E46}" srcOrd="1" destOrd="0" presId="urn:microsoft.com/office/officeart/2005/8/layout/cycle5"/>
    <dgm:cxn modelId="{9B964E6A-4B41-47B5-9F66-C27AAFE4C264}" type="presParOf" srcId="{0A08D61E-A80C-4270-8A1B-46F33FCEC7FF}" destId="{2AEE27AD-2877-4DCC-9617-AD733CC4A232}" srcOrd="2" destOrd="0" presId="urn:microsoft.com/office/officeart/2005/8/layout/cycle5"/>
    <dgm:cxn modelId="{2EA4B831-17C6-4655-BDA2-DF720899180F}" type="presParOf" srcId="{0A08D61E-A80C-4270-8A1B-46F33FCEC7FF}" destId="{B7069AA7-E30E-45AC-9FCD-624E2B96DD9D}" srcOrd="3" destOrd="0" presId="urn:microsoft.com/office/officeart/2005/8/layout/cycle5"/>
    <dgm:cxn modelId="{644DB4B9-02E6-465D-8661-E6C13505CFCB}" type="presParOf" srcId="{0A08D61E-A80C-4270-8A1B-46F33FCEC7FF}" destId="{EB529AF6-2EBE-4F37-B2F6-650ABD1DD7F2}" srcOrd="4" destOrd="0" presId="urn:microsoft.com/office/officeart/2005/8/layout/cycle5"/>
    <dgm:cxn modelId="{DD543D28-E60E-4714-A779-4C24AA9322DC}" type="presParOf" srcId="{0A08D61E-A80C-4270-8A1B-46F33FCEC7FF}" destId="{70763E1C-39B2-4237-B7AA-5F740970A3D4}" srcOrd="5" destOrd="0" presId="urn:microsoft.com/office/officeart/2005/8/layout/cycle5"/>
    <dgm:cxn modelId="{B7C98886-582C-4F62-BB3A-1B307A0FF448}" type="presParOf" srcId="{0A08D61E-A80C-4270-8A1B-46F33FCEC7FF}" destId="{299795BB-6E6B-4A67-AFF4-EF070F59C1E1}" srcOrd="6" destOrd="0" presId="urn:microsoft.com/office/officeart/2005/8/layout/cycle5"/>
    <dgm:cxn modelId="{F6A98258-1996-43CC-B90B-43B617E4A98D}" type="presParOf" srcId="{0A08D61E-A80C-4270-8A1B-46F33FCEC7FF}" destId="{16B25EBD-A0B9-49F4-94CC-FD7091491A17}" srcOrd="7" destOrd="0" presId="urn:microsoft.com/office/officeart/2005/8/layout/cycle5"/>
    <dgm:cxn modelId="{BEBE1C9A-0A56-41EF-83D7-CFDEE8DA1E2C}" type="presParOf" srcId="{0A08D61E-A80C-4270-8A1B-46F33FCEC7FF}" destId="{42370B19-F007-4927-B9A9-353051A58C8F}" srcOrd="8" destOrd="0" presId="urn:microsoft.com/office/officeart/2005/8/layout/cycle5"/>
    <dgm:cxn modelId="{34911E5F-D3B4-4402-8BC7-5405A1CA00F6}" type="presParOf" srcId="{0A08D61E-A80C-4270-8A1B-46F33FCEC7FF}" destId="{E2D397DD-39A6-4ACA-9496-B11A291955C0}" srcOrd="9" destOrd="0" presId="urn:microsoft.com/office/officeart/2005/8/layout/cycle5"/>
    <dgm:cxn modelId="{34ECBF43-526E-4631-9F9D-3494766CD360}" type="presParOf" srcId="{0A08D61E-A80C-4270-8A1B-46F33FCEC7FF}" destId="{3C95FEBD-E583-4D30-AE54-1B43798B61AD}" srcOrd="10" destOrd="0" presId="urn:microsoft.com/office/officeart/2005/8/layout/cycle5"/>
    <dgm:cxn modelId="{D2EA3A1A-7106-44FD-B33C-1E5BA28CA1D4}" type="presParOf" srcId="{0A08D61E-A80C-4270-8A1B-46F33FCEC7FF}" destId="{94B4552B-4851-4041-9276-88A65EADA36E}"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742C5-74DD-4205-AEBE-6CF2DEEED1A4}">
      <dsp:nvSpPr>
        <dsp:cNvPr id="0" name=""/>
        <dsp:cNvSpPr/>
      </dsp:nvSpPr>
      <dsp:spPr>
        <a:xfrm>
          <a:off x="3862048" y="61284"/>
          <a:ext cx="1531665" cy="995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t>3.1 </a:t>
          </a:r>
          <a:br>
            <a:rPr lang="da-DK" sz="1100" kern="1200" dirty="0"/>
          </a:br>
          <a:r>
            <a:rPr lang="da-DK" sz="1100" kern="1200" dirty="0"/>
            <a:t>Godkendelse af PBL-principperne</a:t>
          </a:r>
        </a:p>
      </dsp:txBody>
      <dsp:txXfrm>
        <a:off x="3910648" y="109884"/>
        <a:ext cx="1434465" cy="898382"/>
      </dsp:txXfrm>
    </dsp:sp>
    <dsp:sp modelId="{2AEE27AD-2877-4DCC-9617-AD733CC4A232}">
      <dsp:nvSpPr>
        <dsp:cNvPr id="0" name=""/>
        <dsp:cNvSpPr/>
      </dsp:nvSpPr>
      <dsp:spPr>
        <a:xfrm>
          <a:off x="3975387" y="692691"/>
          <a:ext cx="3286949" cy="3286949"/>
        </a:xfrm>
        <a:custGeom>
          <a:avLst/>
          <a:gdLst/>
          <a:ahLst/>
          <a:cxnLst/>
          <a:rect l="0" t="0" r="0" b="0"/>
          <a:pathLst>
            <a:path>
              <a:moveTo>
                <a:pt x="1794875" y="6988"/>
              </a:moveTo>
              <a:arcTo wR="1643474" hR="1643474" stAng="16517143" swAng="262607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7069AA7-E30E-45AC-9FCD-624E2B96DD9D}">
      <dsp:nvSpPr>
        <dsp:cNvPr id="0" name=""/>
        <dsp:cNvSpPr/>
      </dsp:nvSpPr>
      <dsp:spPr>
        <a:xfrm>
          <a:off x="6374350" y="1570009"/>
          <a:ext cx="1531665" cy="995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t>3.2</a:t>
          </a:r>
        </a:p>
        <a:p>
          <a:pPr marL="0" lvl="0" indent="0" algn="ctr" defTabSz="488950">
            <a:lnSpc>
              <a:spcPct val="90000"/>
            </a:lnSpc>
            <a:spcBef>
              <a:spcPct val="0"/>
            </a:spcBef>
            <a:spcAft>
              <a:spcPct val="35000"/>
            </a:spcAft>
            <a:buNone/>
          </a:pPr>
          <a:r>
            <a:rPr lang="da-DK" sz="1100" kern="1200" dirty="0"/>
            <a:t>Udmøntning og forankring af  PBL-principperne i uddannelserne</a:t>
          </a:r>
        </a:p>
      </dsp:txBody>
      <dsp:txXfrm>
        <a:off x="6422950" y="1618609"/>
        <a:ext cx="1434465" cy="898382"/>
      </dsp:txXfrm>
    </dsp:sp>
    <dsp:sp modelId="{70763E1C-39B2-4237-B7AA-5F740970A3D4}">
      <dsp:nvSpPr>
        <dsp:cNvPr id="0" name=""/>
        <dsp:cNvSpPr/>
      </dsp:nvSpPr>
      <dsp:spPr>
        <a:xfrm>
          <a:off x="3987603" y="193213"/>
          <a:ext cx="3286949" cy="3286949"/>
        </a:xfrm>
        <a:custGeom>
          <a:avLst/>
          <a:gdLst/>
          <a:ahLst/>
          <a:cxnLst/>
          <a:rect l="0" t="0" r="0" b="0"/>
          <a:pathLst>
            <a:path>
              <a:moveTo>
                <a:pt x="2915022" y="2684712"/>
              </a:moveTo>
              <a:arcTo wR="1643474" hR="1643474" stAng="2358790" swAng="258319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99795BB-6E6B-4A67-AFF4-EF070F59C1E1}">
      <dsp:nvSpPr>
        <dsp:cNvPr id="0" name=""/>
        <dsp:cNvSpPr/>
      </dsp:nvSpPr>
      <dsp:spPr>
        <a:xfrm>
          <a:off x="3946140" y="3177292"/>
          <a:ext cx="1531665" cy="995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t>3.3</a:t>
          </a:r>
        </a:p>
        <a:p>
          <a:pPr marL="0" lvl="0" indent="0" algn="ctr" defTabSz="488950">
            <a:lnSpc>
              <a:spcPct val="90000"/>
            </a:lnSpc>
            <a:spcBef>
              <a:spcPct val="0"/>
            </a:spcBef>
            <a:spcAft>
              <a:spcPct val="35000"/>
            </a:spcAft>
            <a:buNone/>
          </a:pPr>
          <a:r>
            <a:rPr lang="da-DK" sz="1100" kern="1200" dirty="0"/>
            <a:t>Vurdering af udmøntning og forankring af PBL-principperne</a:t>
          </a:r>
        </a:p>
      </dsp:txBody>
      <dsp:txXfrm>
        <a:off x="3994740" y="3225892"/>
        <a:ext cx="1434465" cy="898382"/>
      </dsp:txXfrm>
    </dsp:sp>
    <dsp:sp modelId="{42370B19-F007-4927-B9A9-353051A58C8F}">
      <dsp:nvSpPr>
        <dsp:cNvPr id="0" name=""/>
        <dsp:cNvSpPr/>
      </dsp:nvSpPr>
      <dsp:spPr>
        <a:xfrm>
          <a:off x="2225221" y="181997"/>
          <a:ext cx="3286949" cy="3286949"/>
        </a:xfrm>
        <a:custGeom>
          <a:avLst/>
          <a:gdLst/>
          <a:ahLst/>
          <a:cxnLst/>
          <a:rect l="0" t="0" r="0" b="0"/>
          <a:pathLst>
            <a:path>
              <a:moveTo>
                <a:pt x="1366137" y="3263380"/>
              </a:moveTo>
              <a:arcTo wR="1643474" hR="1643474" stAng="5982910" swAng="24464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2D397DD-39A6-4ACA-9496-B11A291955C0}">
      <dsp:nvSpPr>
        <dsp:cNvPr id="0" name=""/>
        <dsp:cNvSpPr/>
      </dsp:nvSpPr>
      <dsp:spPr>
        <a:xfrm>
          <a:off x="1600695" y="1578434"/>
          <a:ext cx="1531665" cy="995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t>3.4</a:t>
          </a:r>
        </a:p>
        <a:p>
          <a:pPr marL="0" lvl="0" indent="0" algn="ctr" defTabSz="488950">
            <a:lnSpc>
              <a:spcPct val="90000"/>
            </a:lnSpc>
            <a:spcBef>
              <a:spcPct val="0"/>
            </a:spcBef>
            <a:spcAft>
              <a:spcPct val="35000"/>
            </a:spcAft>
            <a:buNone/>
          </a:pPr>
          <a:r>
            <a:rPr lang="da-DK" sz="1100" kern="1200" dirty="0"/>
            <a:t>Revurdering og justering af PBL-principperne</a:t>
          </a:r>
        </a:p>
      </dsp:txBody>
      <dsp:txXfrm>
        <a:off x="1649295" y="1627034"/>
        <a:ext cx="1434465" cy="898382"/>
      </dsp:txXfrm>
    </dsp:sp>
    <dsp:sp modelId="{94B4552B-4851-4041-9276-88A65EADA36E}">
      <dsp:nvSpPr>
        <dsp:cNvPr id="0" name=""/>
        <dsp:cNvSpPr/>
      </dsp:nvSpPr>
      <dsp:spPr>
        <a:xfrm>
          <a:off x="2184079" y="806477"/>
          <a:ext cx="3286949" cy="3286949"/>
        </a:xfrm>
        <a:custGeom>
          <a:avLst/>
          <a:gdLst/>
          <a:ahLst/>
          <a:cxnLst/>
          <a:rect l="0" t="0" r="0" b="0"/>
          <a:pathLst>
            <a:path>
              <a:moveTo>
                <a:pt x="448214" y="515484"/>
              </a:moveTo>
              <a:arcTo wR="1643474" hR="1643474" stAng="13400488" swAng="219268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A740EBAF-D955-C443-AB02-2BCBC7797572}" type="datetimeFigureOut">
              <a:rPr lang="en-US" smtClean="0"/>
              <a:t>2/22/2023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247A641A-FC50-3840-A830-42D90553FE8C}" type="datetimeFigureOut">
              <a:rPr lang="en-US" smtClean="0"/>
              <a:t>2/22/2023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257005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7013" y="809625"/>
            <a:ext cx="7208838" cy="4056063"/>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2407B95-688A-458D-B380-1F7CA23AAE60}" type="slidenum">
              <a:rPr lang="da-DK" smtClean="0"/>
              <a:t>2</a:t>
            </a:fld>
            <a:endParaRPr lang="da-DK"/>
          </a:p>
        </p:txBody>
      </p:sp>
    </p:spTree>
    <p:extLst>
      <p:ext uri="{BB962C8B-B14F-4D97-AF65-F5344CB8AC3E}">
        <p14:creationId xmlns:p14="http://schemas.microsoft.com/office/powerpoint/2010/main" val="285822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374346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254147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363157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Revurderingen sker første gang i 2024. DSUR er Det Strategiske Uddannelsesråd.</a:t>
            </a:r>
          </a:p>
        </p:txBody>
      </p:sp>
      <p:sp>
        <p:nvSpPr>
          <p:cNvPr id="4" name="Pladsholder til slidenummer 3"/>
          <p:cNvSpPr>
            <a:spLocks noGrp="1"/>
          </p:cNvSpPr>
          <p:nvPr>
            <p:ph type="sldNum" sz="quarter" idx="10"/>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156360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547688" y="874713"/>
            <a:ext cx="7775576" cy="4375150"/>
          </a:xfrm>
        </p:spPr>
      </p:sp>
      <p:sp>
        <p:nvSpPr>
          <p:cNvPr id="3" name="Pladsholder til noter 2"/>
          <p:cNvSpPr>
            <a:spLocks noGrp="1"/>
          </p:cNvSpPr>
          <p:nvPr>
            <p:ph type="body" idx="1"/>
          </p:nvPr>
        </p:nvSpPr>
        <p:spPr/>
        <p:txBody>
          <a:bodyPr/>
          <a:lstStyle/>
          <a:p>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D2407B95-688A-458D-B380-1F7CA23AAE60}" type="slidenum">
              <a:rPr lang="da-DK" smtClean="0"/>
              <a:t>7</a:t>
            </a:fld>
            <a:endParaRPr lang="da-DK"/>
          </a:p>
        </p:txBody>
      </p:sp>
    </p:spTree>
    <p:extLst>
      <p:ext uri="{BB962C8B-B14F-4D97-AF65-F5344CB8AC3E}">
        <p14:creationId xmlns:p14="http://schemas.microsoft.com/office/powerpoint/2010/main" val="3494878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37337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1593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algn="ctr">
              <a:defRPr sz="1800" spc="300" baseline="0"/>
            </a:lvl1pPr>
          </a:lstStyle>
          <a:p>
            <a:pPr lvl="0"/>
            <a:r>
              <a:rPr lang="da-DK" dirty="0"/>
              <a:t>BY 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207253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169190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2"/>
            <a:ext cx="5108575"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1" y="2216151"/>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14000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3"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547121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30" name="Gruppe 29"/>
          <p:cNvGrpSpPr/>
          <p:nvPr userDrawn="1"/>
        </p:nvGrpSpPr>
        <p:grpSpPr>
          <a:xfrm>
            <a:off x="0" y="657225"/>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6" name="Title 4"/>
          <p:cNvSpPr>
            <a:spLocks noGrp="1"/>
          </p:cNvSpPr>
          <p:nvPr>
            <p:ph type="title" hasCustomPrompt="1"/>
          </p:nvPr>
        </p:nvSpPr>
        <p:spPr>
          <a:xfrm>
            <a:off x="587375" y="370766"/>
            <a:ext cx="4516439"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1"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9"/>
            <a:ext cx="4516439"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390070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6" y="367630"/>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1" y="2262581"/>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1"/>
            <a:ext cx="4886992" cy="3572737"/>
          </a:xfrm>
        </p:spPr>
        <p:txBody>
          <a:bodyPr>
            <a:normAutofit/>
          </a:bodyPr>
          <a:lstStyle>
            <a:lvl2pPr marL="285750" indent="-285750">
              <a:buFontTx/>
              <a:buBlip>
                <a:blip r:embed="rId2"/>
              </a:buBlip>
              <a:defRPr sz="1600" baseline="0"/>
            </a:lvl2pPr>
          </a:lstStyle>
          <a:p>
            <a:pPr lvl="1"/>
            <a:r>
              <a:rPr lang="da-DK" dirty="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Tree>
    <p:extLst>
      <p:ext uri="{BB962C8B-B14F-4D97-AF65-F5344CB8AC3E}">
        <p14:creationId xmlns:p14="http://schemas.microsoft.com/office/powerpoint/2010/main" val="36284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59275"/>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6" y="2143360"/>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9138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1"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7427914"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5" y="373446"/>
            <a:ext cx="4683125"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6" y="2101810"/>
            <a:ext cx="4687095"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Tree>
    <p:extLst>
      <p:ext uri="{BB962C8B-B14F-4D97-AF65-F5344CB8AC3E}">
        <p14:creationId xmlns:p14="http://schemas.microsoft.com/office/powerpoint/2010/main" val="289326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6" name="Title 4"/>
          <p:cNvSpPr>
            <a:spLocks noGrp="1"/>
          </p:cNvSpPr>
          <p:nvPr>
            <p:ph type="title" hasCustomPrompt="1"/>
          </p:nvPr>
        </p:nvSpPr>
        <p:spPr>
          <a:xfrm>
            <a:off x="587375" y="373446"/>
            <a:ext cx="4454527"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7" y="2101811"/>
            <a:ext cx="4458495" cy="3600491"/>
          </a:xfrm>
        </p:spPr>
        <p:txBody>
          <a:bodyPr/>
          <a:lstStyle>
            <a:lvl1pPr marL="285750" indent="-285750">
              <a:buFontTx/>
              <a:buBlip>
                <a:blip r:embed="rId2"/>
              </a:buBlip>
              <a:defRPr baseline="0">
                <a:solidFill>
                  <a:schemeClr val="bg1"/>
                </a:solidFill>
              </a:defRPr>
            </a:lvl1pPr>
            <a:lvl2pPr marL="536575" indent="-28575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a:p>
            <a:pPr lvl="1"/>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
        <p:nvSpPr>
          <p:cNvPr id="75" name="Picture Placeholder 4"/>
          <p:cNvSpPr>
            <a:spLocks noGrp="1"/>
          </p:cNvSpPr>
          <p:nvPr>
            <p:ph type="pic" sz="quarter" idx="11" hasCustomPrompt="1"/>
          </p:nvPr>
        </p:nvSpPr>
        <p:spPr>
          <a:xfrm>
            <a:off x="5270501"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200490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2"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80" y="957755"/>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80"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3022967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9" name="Picture Placeholder 4"/>
          <p:cNvSpPr>
            <a:spLocks noGrp="1"/>
          </p:cNvSpPr>
          <p:nvPr>
            <p:ph type="pic" sz="quarter" idx="14" hasCustomPrompt="1"/>
          </p:nvPr>
        </p:nvSpPr>
        <p:spPr>
          <a:xfrm>
            <a:off x="7427914"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6"/>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4"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09925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5" name="Gruppe 4"/>
          <p:cNvGrpSpPr/>
          <p:nvPr userDrawn="1"/>
        </p:nvGrpSpPr>
        <p:grpSpPr>
          <a:xfrm>
            <a:off x="-3503" y="657225"/>
            <a:ext cx="405155"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5"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825341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4"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28" name="Pladsholder til tekst 3"/>
          <p:cNvSpPr>
            <a:spLocks noGrp="1"/>
          </p:cNvSpPr>
          <p:nvPr>
            <p:ph type="body" sz="quarter" idx="17" hasCustomPrompt="1"/>
          </p:nvPr>
        </p:nvSpPr>
        <p:spPr>
          <a:xfrm>
            <a:off x="8027662" y="2804344"/>
            <a:ext cx="3592839"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solidFill>
                  <a:srgbClr val="FFFFFF">
                    <a:alpha val="70000"/>
                  </a:srgbClr>
                </a:solidFill>
              </a:rPr>
              <a:pPr/>
              <a:t>‹nr.›</a:t>
            </a:fld>
            <a:endParaRPr lang="en-US" dirty="0">
              <a:solidFill>
                <a:srgbClr val="FFFFFF">
                  <a:alpha val="70000"/>
                </a:srgbClr>
              </a:solidFill>
            </a:endParaRPr>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29" name="Gruppe 28"/>
          <p:cNvGrpSpPr/>
          <p:nvPr userDrawn="1"/>
        </p:nvGrpSpPr>
        <p:grpSpPr>
          <a:xfrm>
            <a:off x="5466449" y="6027162"/>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53" name="Title 4"/>
          <p:cNvSpPr>
            <a:spLocks noGrp="1"/>
          </p:cNvSpPr>
          <p:nvPr>
            <p:ph type="title" hasCustomPrompt="1"/>
          </p:nvPr>
        </p:nvSpPr>
        <p:spPr>
          <a:xfrm>
            <a:off x="8027665" y="943462"/>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76523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75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1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marL="0" indent="0" algn="ctr">
              <a:buFontTx/>
              <a:buNone/>
              <a:defRPr sz="1350" spc="225" baseline="0"/>
            </a:lvl1pPr>
          </a:lstStyle>
          <a:p>
            <a:pPr lvl="0"/>
            <a:r>
              <a:rPr lang="da-DK"/>
              <a:t>AF </a:t>
            </a:r>
            <a:r>
              <a:rPr lang="da-DK" dirty="0"/>
              <a:t>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spTree>
    <p:extLst>
      <p:ext uri="{BB962C8B-B14F-4D97-AF65-F5344CB8AC3E}">
        <p14:creationId xmlns:p14="http://schemas.microsoft.com/office/powerpoint/2010/main" val="2592664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75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5" y="370292"/>
            <a:ext cx="5149879" cy="1474385"/>
          </a:xfrm>
        </p:spPr>
        <p:txBody>
          <a:bodyPr/>
          <a:lstStyle>
            <a:lvl1pPr>
              <a:defRPr sz="27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5" cy="3704284"/>
          </a:xfrm>
        </p:spPr>
        <p:txBody>
          <a:bodyPr/>
          <a:lstStyle>
            <a:lvl1pPr marL="214313" indent="-214313">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794179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og indhold/teks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noProof="0"/>
              <a:t>Klik for at redigere i master</a:t>
            </a:r>
            <a:endParaRPr lang="da-DK" noProof="0" dirty="0"/>
          </a:p>
        </p:txBody>
      </p:sp>
      <p:sp>
        <p:nvSpPr>
          <p:cNvPr id="10"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3" name="Content Placeholder 3"/>
          <p:cNvSpPr>
            <a:spLocks noGrp="1"/>
          </p:cNvSpPr>
          <p:nvPr>
            <p:ph idx="1" hasCustomPrompt="1"/>
          </p:nvPr>
        </p:nvSpPr>
        <p:spPr>
          <a:xfrm>
            <a:off x="585864" y="1591895"/>
            <a:ext cx="11018684" cy="4428793"/>
          </a:xfrm>
          <a:no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Text Placeholder 4"/>
          <p:cNvSpPr>
            <a:spLocks noGrp="1"/>
          </p:cNvSpPr>
          <p:nvPr>
            <p:ph type="body" sz="quarter" idx="14" hasCustomPrompt="1"/>
          </p:nvPr>
        </p:nvSpPr>
        <p:spPr>
          <a:xfrm>
            <a:off x="586671" y="6287497"/>
            <a:ext cx="5400572"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4"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 name="Date Placeholder 1"/>
          <p:cNvSpPr>
            <a:spLocks noGrp="1"/>
          </p:cNvSpPr>
          <p:nvPr>
            <p:ph type="dt" sz="half" idx="15"/>
          </p:nvPr>
        </p:nvSpPr>
        <p:spPr>
          <a:xfrm>
            <a:off x="6203171" y="6449302"/>
            <a:ext cx="4286691" cy="153394"/>
          </a:xfrm>
          <a:prstGeom prst="rect">
            <a:avLst/>
          </a:prstGeom>
        </p:spPr>
        <p:txBody>
          <a:bodyPr/>
          <a:lstStyle/>
          <a:p>
            <a:endParaRPr lang="da-DK" dirty="0"/>
          </a:p>
        </p:txBody>
      </p:sp>
      <p:sp>
        <p:nvSpPr>
          <p:cNvPr id="4" name="Footer Placeholder 3"/>
          <p:cNvSpPr>
            <a:spLocks noGrp="1"/>
          </p:cNvSpPr>
          <p:nvPr>
            <p:ph type="ftr" sz="quarter" idx="16"/>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17"/>
          </p:nvPr>
        </p:nvSpPr>
        <p:spPr/>
        <p:txBody>
          <a:bodyPr/>
          <a:lstStyle/>
          <a:p>
            <a:fld id="{7D761E79-81F5-44BE-8D66-C04B1AD4A1ED}" type="slidenum">
              <a:rPr lang="da-DK" smtClean="0"/>
              <a:pPr/>
              <a:t>‹nr.›</a:t>
            </a:fld>
            <a:endParaRPr lang="da-DK" dirty="0"/>
          </a:p>
        </p:txBody>
      </p:sp>
      <p:sp>
        <p:nvSpPr>
          <p:cNvPr id="15"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6" name="Group 15"/>
          <p:cNvGrpSpPr/>
          <p:nvPr userDrawn="1"/>
        </p:nvGrpSpPr>
        <p:grpSpPr>
          <a:xfrm>
            <a:off x="-1747308" y="2758408"/>
            <a:ext cx="1678958" cy="1890241"/>
            <a:chOff x="-1747081" y="2759046"/>
            <a:chExt cx="1678739" cy="1890679"/>
          </a:xfrm>
        </p:grpSpPr>
        <p:pic>
          <p:nvPicPr>
            <p:cNvPr id="1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19" name="Straight Connector 18"/>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6" name="Rectangle 25"/>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32458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med billedbaggrund">
    <p:spTree>
      <p:nvGrpSpPr>
        <p:cNvPr id="1" name=""/>
        <p:cNvGrpSpPr/>
        <p:nvPr/>
      </p:nvGrpSpPr>
      <p:grpSpPr>
        <a:xfrm>
          <a:off x="0" y="0"/>
          <a:ext cx="0" cy="0"/>
          <a:chOff x="0" y="0"/>
          <a:chExt cx="0" cy="0"/>
        </a:xfrm>
      </p:grpSpPr>
      <p:sp>
        <p:nvSpPr>
          <p:cNvPr id="2" name="Title 1"/>
          <p:cNvSpPr>
            <a:spLocks noGrp="1"/>
          </p:cNvSpPr>
          <p:nvPr>
            <p:ph type="ctrTitle"/>
          </p:nvPr>
        </p:nvSpPr>
        <p:spPr>
          <a:xfrm>
            <a:off x="820655" y="389400"/>
            <a:ext cx="8018043" cy="1470025"/>
          </a:xfrm>
        </p:spPr>
        <p:txBody>
          <a:bodyPr/>
          <a:lstStyle>
            <a:lvl1pPr>
              <a:lnSpc>
                <a:spcPct val="80000"/>
              </a:lnSpc>
              <a:defRPr sz="4999">
                <a:solidFill>
                  <a:schemeClr val="bg1"/>
                </a:solidFill>
                <a:latin typeface="+mj-lt"/>
              </a:defRPr>
            </a:lvl1pPr>
          </a:lstStyle>
          <a:p>
            <a:r>
              <a:rPr lang="da-DK" noProof="0"/>
              <a:t>Klik for at redigere i master</a:t>
            </a:r>
            <a:endParaRPr lang="da-DK" noProof="0" dirty="0"/>
          </a:p>
        </p:txBody>
      </p:sp>
      <p:sp>
        <p:nvSpPr>
          <p:cNvPr id="3" name="Subtitle 2"/>
          <p:cNvSpPr>
            <a:spLocks noGrp="1"/>
          </p:cNvSpPr>
          <p:nvPr>
            <p:ph type="subTitle" idx="1"/>
          </p:nvPr>
        </p:nvSpPr>
        <p:spPr>
          <a:xfrm>
            <a:off x="820655" y="1859425"/>
            <a:ext cx="8018043" cy="624725"/>
          </a:xfrm>
        </p:spPr>
        <p:txBody>
          <a:bodyPr>
            <a:normAutofit/>
          </a:bodyPr>
          <a:lstStyle>
            <a:lvl1pPr marL="0" indent="0" algn="l">
              <a:lnSpc>
                <a:spcPct val="85000"/>
              </a:lnSpc>
              <a:spcBef>
                <a:spcPts val="0"/>
              </a:spcBef>
              <a:buNone/>
              <a:defRPr sz="2999" i="1">
                <a:solidFill>
                  <a:schemeClr val="bg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0" name="Text Placeholder 3"/>
          <p:cNvSpPr>
            <a:spLocks noGrp="1"/>
          </p:cNvSpPr>
          <p:nvPr>
            <p:ph type="body" sz="quarter" idx="17" hasCustomPrompt="1"/>
          </p:nvPr>
        </p:nvSpPr>
        <p:spPr>
          <a:xfrm>
            <a:off x="820656" y="2484150"/>
            <a:ext cx="8019912" cy="356153"/>
          </a:xfrm>
        </p:spPr>
        <p:txBody>
          <a:bodyPr anchor="b" anchorCtr="0">
            <a:normAutofit/>
          </a:bodyPr>
          <a:lstStyle>
            <a:lvl1pPr marL="0" indent="0">
              <a:buFontTx/>
              <a:buNone/>
              <a:defRPr sz="1100" i="1">
                <a:solidFill>
                  <a:schemeClr val="bg1"/>
                </a:solidFill>
                <a:latin typeface="+mn-lt"/>
              </a:defRPr>
            </a:lvl1pPr>
          </a:lstStyle>
          <a:p>
            <a:pPr lvl="0"/>
            <a:r>
              <a:rPr lang="da-DK" noProof="0" dirty="0"/>
              <a:t>Klik, og tilføj dato </a:t>
            </a:r>
          </a:p>
        </p:txBody>
      </p:sp>
      <p:sp>
        <p:nvSpPr>
          <p:cNvPr id="19" name="Text Placeholder 4"/>
          <p:cNvSpPr>
            <a:spLocks noGrp="1"/>
          </p:cNvSpPr>
          <p:nvPr>
            <p:ph type="body" sz="quarter" idx="16" hasCustomPrompt="1"/>
          </p:nvPr>
        </p:nvSpPr>
        <p:spPr>
          <a:xfrm>
            <a:off x="820656" y="2840302"/>
            <a:ext cx="8019912" cy="408720"/>
          </a:xfrm>
        </p:spPr>
        <p:txBody>
          <a:bodyPr>
            <a:normAutofit/>
          </a:bodyPr>
          <a:lstStyle>
            <a:lvl1pPr marL="0" indent="0">
              <a:buFontTx/>
              <a:buNone/>
              <a:defRPr sz="1100" i="1">
                <a:solidFill>
                  <a:schemeClr val="bg1"/>
                </a:solidFill>
                <a:latin typeface="+mn-lt"/>
              </a:defRPr>
            </a:lvl1pPr>
          </a:lstStyle>
          <a:p>
            <a:pPr lvl="0"/>
            <a:r>
              <a:rPr lang="da-DK" noProof="0" dirty="0"/>
              <a:t>Klik, og tilføj placering</a:t>
            </a:r>
          </a:p>
        </p:txBody>
      </p:sp>
      <p:sp>
        <p:nvSpPr>
          <p:cNvPr id="13" name="Text Placeholder 12"/>
          <p:cNvSpPr>
            <a:spLocks noGrp="1"/>
          </p:cNvSpPr>
          <p:nvPr>
            <p:ph type="body" sz="quarter" idx="15"/>
          </p:nvPr>
        </p:nvSpPr>
        <p:spPr>
          <a:xfrm>
            <a:off x="8433111" y="1279292"/>
            <a:ext cx="3755289" cy="5564312"/>
          </a:xfrm>
          <a:blipFill>
            <a:blip r:embed="rId2"/>
            <a:stretch>
              <a:fillRect/>
            </a:stretch>
          </a:blipFill>
        </p:spPr>
        <p:txBody>
          <a:bodyPr anchor="b" anchorCtr="0">
            <a:normAutofit/>
          </a:bodyPr>
          <a:lstStyle>
            <a:lvl1pPr marL="0" indent="0">
              <a:buFontTx/>
              <a:buNone/>
              <a:defRPr sz="100">
                <a:solidFill>
                  <a:schemeClr val="bg1"/>
                </a:solidFill>
              </a:defRPr>
            </a:lvl1pPr>
            <a:lvl2pPr marL="269946" indent="0">
              <a:buFontTx/>
              <a:buNone/>
              <a:defRPr/>
            </a:lvl2pPr>
            <a:lvl3pPr marL="539892" indent="0">
              <a:buFontTx/>
              <a:buNone/>
              <a:defRPr/>
            </a:lvl3pPr>
            <a:lvl4pPr marL="809838" indent="0">
              <a:buFontTx/>
              <a:buNone/>
              <a:defRPr/>
            </a:lvl4pPr>
            <a:lvl5pPr marL="1079784" indent="0">
              <a:buFontTx/>
              <a:buNone/>
              <a:defRPr/>
            </a:lvl5pPr>
          </a:lstStyle>
          <a:p>
            <a:pPr lvl="0"/>
            <a:r>
              <a:rPr lang="da-DK" noProof="1"/>
              <a:t>Klik for at redigere i master</a:t>
            </a:r>
          </a:p>
        </p:txBody>
      </p:sp>
      <p:sp>
        <p:nvSpPr>
          <p:cNvPr id="11" name="AutoShape 4"/>
          <p:cNvSpPr>
            <a:spLocks/>
          </p:cNvSpPr>
          <p:nvPr userDrawn="1"/>
        </p:nvSpPr>
        <p:spPr bwMode="gray">
          <a:xfrm>
            <a:off x="-1429816" y="0"/>
            <a:ext cx="1342492"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br>
              <a:rPr lang="da-DK" sz="1000" b="1" noProof="1">
                <a:solidFill>
                  <a:srgbClr val="212121"/>
                </a:solidFill>
                <a:cs typeface="Arial" pitchFamily="34" charset="0"/>
              </a:rPr>
            </a:br>
            <a:r>
              <a:rPr lang="da-DK" sz="1000" b="1" noProof="1">
                <a:solidFill>
                  <a:srgbClr val="212121"/>
                </a:solidFill>
                <a:cs typeface="Arial" pitchFamily="34" charset="0"/>
              </a:rPr>
              <a:t>Indsæt billede </a:t>
            </a:r>
            <a:br>
              <a:rPr lang="da-DK" sz="1000" b="1" noProof="1">
                <a:solidFill>
                  <a:srgbClr val="212121"/>
                </a:solidFill>
                <a:cs typeface="Arial" pitchFamily="34" charset="0"/>
              </a:rPr>
            </a:br>
            <a:r>
              <a:rPr lang="da-DK" sz="1000" b="0" noProof="1">
                <a:solidFill>
                  <a:srgbClr val="212121"/>
                </a:solidFill>
                <a:cs typeface="Arial" pitchFamily="34" charset="0"/>
              </a:rPr>
              <a:t>Klik på </a:t>
            </a:r>
            <a:br>
              <a:rPr lang="da-DK" sz="1000" b="0" noProof="1">
                <a:solidFill>
                  <a:srgbClr val="212121"/>
                </a:solidFill>
                <a:cs typeface="Arial" pitchFamily="34" charset="0"/>
              </a:rPr>
            </a:br>
            <a:r>
              <a:rPr lang="da-DK" sz="1000" b="0" noProof="1">
                <a:solidFill>
                  <a:srgbClr val="212121"/>
                </a:solidFill>
                <a:cs typeface="Arial" pitchFamily="34" charset="0"/>
              </a:rPr>
              <a:t>Indsæt</a:t>
            </a:r>
            <a:r>
              <a:rPr lang="da-DK" sz="1000" b="0" baseline="0" noProof="1">
                <a:solidFill>
                  <a:srgbClr val="212121"/>
                </a:solidFill>
                <a:cs typeface="Arial" pitchFamily="34" charset="0"/>
              </a:rPr>
              <a:t> billede-ikonet</a:t>
            </a:r>
            <a:br>
              <a:rPr lang="da-DK" sz="1000" b="0" baseline="0" noProof="1">
                <a:solidFill>
                  <a:srgbClr val="212121"/>
                </a:solidFill>
                <a:cs typeface="Arial" pitchFamily="34" charset="0"/>
              </a:rPr>
            </a:br>
            <a:r>
              <a:rPr lang="da-DK" sz="1000" b="0" baseline="0" noProof="1">
                <a:solidFill>
                  <a:srgbClr val="212121"/>
                </a:solidFill>
                <a:cs typeface="Arial" pitchFamily="34" charset="0"/>
              </a:rPr>
              <a:t>Højre klik på billedet og placér bagest </a:t>
            </a:r>
            <a:r>
              <a:rPr lang="da-DK" sz="1000" b="0" baseline="0" noProof="1">
                <a:solidFill>
                  <a:srgbClr val="212121"/>
                </a:solidFill>
                <a:latin typeface="Arial" panose="020B0604020202020204" pitchFamily="34" charset="0"/>
                <a:cs typeface="Arial" pitchFamily="34" charset="0"/>
              </a:rPr>
              <a:t>hvis</a:t>
            </a:r>
            <a:r>
              <a:rPr lang="da-DK" sz="1000" b="0" baseline="0" noProof="1">
                <a:solidFill>
                  <a:srgbClr val="212121"/>
                </a:solidFill>
                <a:cs typeface="Arial" pitchFamily="34" charset="0"/>
              </a:rPr>
              <a:t> tekstfelter ‘forsvinder’</a:t>
            </a:r>
          </a:p>
        </p:txBody>
      </p:sp>
      <p:sp>
        <p:nvSpPr>
          <p:cNvPr id="12" name="TextBox 17"/>
          <p:cNvSpPr txBox="1">
            <a:spLocks noChangeArrowheads="1"/>
          </p:cNvSpPr>
          <p:nvPr userDrawn="1"/>
        </p:nvSpPr>
        <p:spPr bwMode="auto">
          <a:xfrm>
            <a:off x="-2370447" y="1537068"/>
            <a:ext cx="2281535" cy="123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indent="0" algn="r" defTabSz="1088284" rtl="0" eaLnBrk="1" fontAlgn="auto" latinLnBrk="0" hangingPunct="1">
              <a:lnSpc>
                <a:spcPct val="100000"/>
              </a:lnSpc>
              <a:spcBef>
                <a:spcPts val="0"/>
              </a:spcBef>
              <a:spcAft>
                <a:spcPts val="0"/>
              </a:spcAft>
              <a:buClrTx/>
              <a:buSzTx/>
              <a:buFontTx/>
              <a:buNone/>
              <a:tabLst/>
              <a:defRPr/>
            </a:pPr>
            <a:r>
              <a:rPr lang="da-DK" sz="1000" b="1" baseline="0" noProof="1">
                <a:solidFill>
                  <a:srgbClr val="212121"/>
                </a:solidFill>
                <a:latin typeface="+mn-lt"/>
                <a:cs typeface="Arial" pitchFamily="34" charset="0"/>
              </a:rPr>
              <a:t>Skalér og flyt fokus</a:t>
            </a:r>
            <a:br>
              <a:rPr lang="da-DK" sz="1000" b="1"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Klik på billedet</a:t>
            </a:r>
          </a:p>
          <a:p>
            <a:pPr marL="0" marR="0" indent="0" algn="r" defTabSz="1088284" rtl="0" eaLnBrk="1" fontAlgn="auto" latinLnBrk="0" hangingPunct="1">
              <a:lnSpc>
                <a:spcPct val="100000"/>
              </a:lnSpc>
              <a:spcBef>
                <a:spcPts val="0"/>
              </a:spcBef>
              <a:spcAft>
                <a:spcPts val="0"/>
              </a:spcAft>
              <a:buClrTx/>
              <a:buSzTx/>
              <a:buFontTx/>
              <a:buNone/>
              <a:tabLst/>
              <a:defRPr/>
            </a:pPr>
            <a:r>
              <a:rPr lang="da-DK" sz="1000" b="0" baseline="0" noProof="1">
                <a:solidFill>
                  <a:srgbClr val="212121"/>
                </a:solidFill>
                <a:latin typeface="+mn-lt"/>
                <a:cs typeface="Arial" pitchFamily="34" charset="0"/>
              </a:rPr>
              <a:t>Klik på ‘Beskær’ værktøjet</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Hold Shift-tasten nede ved skalering,  og træk i billedets hjørner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Flyt fokus i billedet ved at sætte musen på billedet og trække det rundt indenfor billedepladsholderens areal</a:t>
            </a:r>
            <a:endParaRPr lang="da-DK" sz="1000" b="0" dirty="0">
              <a:solidFill>
                <a:srgbClr val="212121"/>
              </a:solidFill>
              <a:latin typeface="+mn-lt"/>
            </a:endParaRPr>
          </a:p>
        </p:txBody>
      </p:sp>
      <p:grpSp>
        <p:nvGrpSpPr>
          <p:cNvPr id="14" name="Group 13"/>
          <p:cNvGrpSpPr/>
          <p:nvPr userDrawn="1"/>
        </p:nvGrpSpPr>
        <p:grpSpPr>
          <a:xfrm>
            <a:off x="-842610" y="2817074"/>
            <a:ext cx="743047" cy="1175695"/>
            <a:chOff x="-831850" y="2801655"/>
            <a:chExt cx="742950" cy="1175967"/>
          </a:xfrm>
        </p:grpSpPr>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0475" y="3196572"/>
              <a:ext cx="476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850" y="2801655"/>
              <a:ext cx="74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5853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15"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8" name="Text Placeholder 3"/>
          <p:cNvSpPr>
            <a:spLocks noGrp="1"/>
          </p:cNvSpPr>
          <p:nvPr>
            <p:ph type="body" sz="quarter" idx="14"/>
          </p:nvPr>
        </p:nvSpPr>
        <p:spPr>
          <a:xfrm>
            <a:off x="586670" y="1591895"/>
            <a:ext cx="5400571"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 name="Content Placeholder 4"/>
          <p:cNvSpPr>
            <a:spLocks noGrp="1"/>
          </p:cNvSpPr>
          <p:nvPr>
            <p:ph idx="1" hasCustomPrompt="1"/>
          </p:nvPr>
        </p:nvSpPr>
        <p:spPr>
          <a:xfrm>
            <a:off x="6203171" y="1591895"/>
            <a:ext cx="5401377"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7" name="Text Placeholder 5"/>
          <p:cNvSpPr>
            <a:spLocks noGrp="1"/>
          </p:cNvSpPr>
          <p:nvPr>
            <p:ph type="body" sz="quarter" idx="19"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4" name="Date Placeholder 3"/>
          <p:cNvSpPr>
            <a:spLocks noGrp="1"/>
          </p:cNvSpPr>
          <p:nvPr>
            <p:ph type="dt" sz="half" idx="20"/>
          </p:nvPr>
        </p:nvSpPr>
        <p:spPr>
          <a:xfrm>
            <a:off x="6203171" y="6449302"/>
            <a:ext cx="4286691" cy="153394"/>
          </a:xfrm>
          <a:prstGeom prst="rect">
            <a:avLst/>
          </a:prstGeom>
        </p:spPr>
        <p:txBody>
          <a:bodyPr/>
          <a:lstStyle/>
          <a:p>
            <a:endParaRPr lang="da-DK" dirty="0"/>
          </a:p>
        </p:txBody>
      </p:sp>
      <p:sp>
        <p:nvSpPr>
          <p:cNvPr id="5" name="Footer Placeholder 4"/>
          <p:cNvSpPr>
            <a:spLocks noGrp="1"/>
          </p:cNvSpPr>
          <p:nvPr>
            <p:ph type="ftr" sz="quarter" idx="21"/>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22"/>
          </p:nvPr>
        </p:nvSpPr>
        <p:spPr/>
        <p:txBody>
          <a:bodyPr/>
          <a:lstStyle/>
          <a:p>
            <a:fld id="{7D761E79-81F5-44BE-8D66-C04B1AD4A1ED}" type="slidenum">
              <a:rPr lang="da-DK" smtClean="0"/>
              <a:pPr/>
              <a:t>‹nr.›</a:t>
            </a:fld>
            <a:endParaRPr lang="da-DK" dirty="0"/>
          </a:p>
        </p:txBody>
      </p:sp>
      <p:sp>
        <p:nvSpPr>
          <p:cNvPr id="18"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9" name="Group 18"/>
          <p:cNvGrpSpPr/>
          <p:nvPr userDrawn="1"/>
        </p:nvGrpSpPr>
        <p:grpSpPr>
          <a:xfrm>
            <a:off x="-1747308" y="2758408"/>
            <a:ext cx="1678958" cy="1890241"/>
            <a:chOff x="-1747081" y="2759046"/>
            <a:chExt cx="1678739" cy="1890679"/>
          </a:xfrm>
        </p:grpSpPr>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1"/>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23" name="Straight Connector 22"/>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9" name="Rectangle 28"/>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245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da-DK"/>
              <a:t>Klik for at redigere i master</a:t>
            </a:r>
            <a:endParaRPr lang="da-DK" dirty="0"/>
          </a:p>
        </p:txBody>
      </p:sp>
      <p:sp>
        <p:nvSpPr>
          <p:cNvPr id="20" name="Subtitle 2"/>
          <p:cNvSpPr>
            <a:spLocks noGrp="1"/>
          </p:cNvSpPr>
          <p:nvPr>
            <p:ph type="subTitle" idx="13"/>
          </p:nvPr>
        </p:nvSpPr>
        <p:spPr>
          <a:xfrm>
            <a:off x="576467" y="748627"/>
            <a:ext cx="11029845"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1" name="Content Placeholder 3"/>
          <p:cNvSpPr>
            <a:spLocks noGrp="1"/>
          </p:cNvSpPr>
          <p:nvPr>
            <p:ph sz="quarter" idx="23" hasCustomPrompt="1"/>
          </p:nvPr>
        </p:nvSpPr>
        <p:spPr>
          <a:xfrm>
            <a:off x="585864"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2" name="Text Placeholder 4"/>
          <p:cNvSpPr>
            <a:spLocks noGrp="1"/>
          </p:cNvSpPr>
          <p:nvPr>
            <p:ph type="body" sz="quarter" idx="16"/>
          </p:nvPr>
        </p:nvSpPr>
        <p:spPr>
          <a:xfrm>
            <a:off x="4619644" y="1590831"/>
            <a:ext cx="1367183"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7" name="Content Placeholder 5"/>
          <p:cNvSpPr>
            <a:spLocks noGrp="1"/>
          </p:cNvSpPr>
          <p:nvPr>
            <p:ph sz="quarter" idx="26" hasCustomPrompt="1"/>
          </p:nvPr>
        </p:nvSpPr>
        <p:spPr>
          <a:xfrm>
            <a:off x="586667" y="3965453"/>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Text Placeholder 6"/>
          <p:cNvSpPr>
            <a:spLocks noGrp="1"/>
          </p:cNvSpPr>
          <p:nvPr>
            <p:ph type="body" sz="quarter" idx="27"/>
          </p:nvPr>
        </p:nvSpPr>
        <p:spPr>
          <a:xfrm>
            <a:off x="4619643" y="3965453"/>
            <a:ext cx="136759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2" name="Content Placeholder 7"/>
          <p:cNvSpPr>
            <a:spLocks noGrp="1"/>
          </p:cNvSpPr>
          <p:nvPr>
            <p:ph idx="1" hasCustomPrompt="1"/>
          </p:nvPr>
        </p:nvSpPr>
        <p:spPr>
          <a:xfrm>
            <a:off x="6203608"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6" name="Text Placeholder 8"/>
          <p:cNvSpPr>
            <a:spLocks noGrp="1"/>
          </p:cNvSpPr>
          <p:nvPr>
            <p:ph type="body" sz="quarter" idx="25"/>
          </p:nvPr>
        </p:nvSpPr>
        <p:spPr>
          <a:xfrm>
            <a:off x="10239733" y="1590831"/>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3" name="Content Placeholder 9"/>
          <p:cNvSpPr>
            <a:spLocks noGrp="1"/>
          </p:cNvSpPr>
          <p:nvPr>
            <p:ph idx="30" hasCustomPrompt="1"/>
          </p:nvPr>
        </p:nvSpPr>
        <p:spPr>
          <a:xfrm>
            <a:off x="6203171" y="3965453"/>
            <a:ext cx="3924949"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0" name="Text Placeholder 10"/>
          <p:cNvSpPr>
            <a:spLocks noGrp="1"/>
          </p:cNvSpPr>
          <p:nvPr>
            <p:ph type="body" sz="quarter" idx="29"/>
          </p:nvPr>
        </p:nvSpPr>
        <p:spPr>
          <a:xfrm>
            <a:off x="10239733" y="3965453"/>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2" name="Text Placeholder 11"/>
          <p:cNvSpPr>
            <a:spLocks noGrp="1"/>
          </p:cNvSpPr>
          <p:nvPr>
            <p:ph type="body" sz="quarter" idx="14" hasCustomPrompt="1"/>
          </p:nvPr>
        </p:nvSpPr>
        <p:spPr>
          <a:xfrm>
            <a:off x="586670" y="6287497"/>
            <a:ext cx="5400157"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6" name="Date Placeholder 5"/>
          <p:cNvSpPr>
            <a:spLocks noGrp="1"/>
          </p:cNvSpPr>
          <p:nvPr>
            <p:ph type="dt" sz="half" idx="31"/>
          </p:nvPr>
        </p:nvSpPr>
        <p:spPr>
          <a:xfrm>
            <a:off x="6203171" y="6449302"/>
            <a:ext cx="4286691" cy="153394"/>
          </a:xfrm>
          <a:prstGeom prst="rect">
            <a:avLst/>
          </a:prstGeom>
        </p:spPr>
        <p:txBody>
          <a:bodyPr/>
          <a:lstStyle/>
          <a:p>
            <a:endParaRPr lang="da-DK" dirty="0"/>
          </a:p>
        </p:txBody>
      </p:sp>
      <p:sp>
        <p:nvSpPr>
          <p:cNvPr id="8" name="Footer Placeholder 7"/>
          <p:cNvSpPr>
            <a:spLocks noGrp="1"/>
          </p:cNvSpPr>
          <p:nvPr>
            <p:ph type="ftr" sz="quarter" idx="32"/>
          </p:nvPr>
        </p:nvSpPr>
        <p:spPr>
          <a:xfrm>
            <a:off x="6203169" y="6284145"/>
            <a:ext cx="4286643" cy="158823"/>
          </a:xfrm>
          <a:prstGeom prst="rect">
            <a:avLst/>
          </a:prstGeom>
        </p:spPr>
        <p:txBody>
          <a:bodyPr/>
          <a:lstStyle/>
          <a:p>
            <a:endParaRPr lang="da-DK" dirty="0"/>
          </a:p>
        </p:txBody>
      </p:sp>
      <p:sp>
        <p:nvSpPr>
          <p:cNvPr id="9" name="Slide Number Placeholder 8"/>
          <p:cNvSpPr>
            <a:spLocks noGrp="1"/>
          </p:cNvSpPr>
          <p:nvPr>
            <p:ph type="sldNum" sz="quarter" idx="33"/>
          </p:nvPr>
        </p:nvSpPr>
        <p:spPr/>
        <p:txBody>
          <a:bodyPr/>
          <a:lstStyle/>
          <a:p>
            <a:fld id="{7D761E79-81F5-44BE-8D66-C04B1AD4A1ED}" type="slidenum">
              <a:rPr lang="da-DK" smtClean="0"/>
              <a:pPr/>
              <a:t>‹nr.›</a:t>
            </a:fld>
            <a:endParaRPr lang="da-DK" dirty="0"/>
          </a:p>
        </p:txBody>
      </p:sp>
      <p:sp>
        <p:nvSpPr>
          <p:cNvPr id="3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4"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25" name="Group 24"/>
          <p:cNvGrpSpPr/>
          <p:nvPr userDrawn="1"/>
        </p:nvGrpSpPr>
        <p:grpSpPr>
          <a:xfrm>
            <a:off x="-1747308" y="2758408"/>
            <a:ext cx="1678958" cy="1890241"/>
            <a:chOff x="-1747081" y="2759046"/>
            <a:chExt cx="1678739" cy="1890679"/>
          </a:xfrm>
        </p:grpSpPr>
        <p:pic>
          <p:nvPicPr>
            <p:cNvPr id="2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ounded Rectangle 30"/>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38" name="Straight Connector 37"/>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39"/>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41" name="Rectangle 40"/>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331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6" name="Date Placeholder 5"/>
          <p:cNvSpPr>
            <a:spLocks noGrp="1"/>
          </p:cNvSpPr>
          <p:nvPr>
            <p:ph type="dt" sz="half" idx="10"/>
          </p:nvPr>
        </p:nvSpPr>
        <p:spPr>
          <a:xfrm>
            <a:off x="6203171" y="6449302"/>
            <a:ext cx="4286691" cy="153394"/>
          </a:xfrm>
          <a:prstGeom prst="rect">
            <a:avLst/>
          </a:prstGeom>
        </p:spPr>
        <p:txBody>
          <a:bodyPr/>
          <a:lstStyle/>
          <a:p>
            <a:endParaRPr lang="da-DK" dirty="0"/>
          </a:p>
        </p:txBody>
      </p:sp>
      <p:sp>
        <p:nvSpPr>
          <p:cNvPr id="7" name="Footer Placeholder 6"/>
          <p:cNvSpPr>
            <a:spLocks noGrp="1"/>
          </p:cNvSpPr>
          <p:nvPr>
            <p:ph type="ftr" sz="quarter" idx="11"/>
          </p:nvPr>
        </p:nvSpPr>
        <p:spPr>
          <a:xfrm>
            <a:off x="6203169" y="6284145"/>
            <a:ext cx="4286643" cy="158823"/>
          </a:xfrm>
          <a:prstGeom prst="rect">
            <a:avLst/>
          </a:prstGeom>
        </p:spPr>
        <p:txBody>
          <a:bodyPr/>
          <a:lstStyle/>
          <a:p>
            <a:endParaRPr lang="da-DK" dirty="0"/>
          </a:p>
        </p:txBody>
      </p:sp>
      <p:sp>
        <p:nvSpPr>
          <p:cNvPr id="8" name="Slide Number Placeholder 7"/>
          <p:cNvSpPr>
            <a:spLocks noGrp="1"/>
          </p:cNvSpPr>
          <p:nvPr>
            <p:ph type="sldNum" sz="quarter" idx="12"/>
          </p:nvPr>
        </p:nvSpPr>
        <p:spPr/>
        <p:txBody>
          <a:bodyPr/>
          <a:lstStyle/>
          <a:p>
            <a:fld id="{7D761E79-81F5-44BE-8D66-C04B1AD4A1ED}" type="slidenum">
              <a:rPr lang="da-DK" smtClean="0"/>
              <a:pPr/>
              <a:t>‹nr.›</a:t>
            </a:fld>
            <a:endParaRPr lang="da-DK" dirty="0"/>
          </a:p>
        </p:txBody>
      </p:sp>
      <p:sp>
        <p:nvSpPr>
          <p:cNvPr id="10" name="Text Placeholder 7"/>
          <p:cNvSpPr>
            <a:spLocks noGrp="1"/>
          </p:cNvSpPr>
          <p:nvPr>
            <p:ph type="body" sz="quarter" idx="14"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9"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spTree>
    <p:extLst>
      <p:ext uri="{BB962C8B-B14F-4D97-AF65-F5344CB8AC3E}">
        <p14:creationId xmlns:p14="http://schemas.microsoft.com/office/powerpoint/2010/main" val="130212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7" name="Rectangle 6"/>
          <p:cNvSpPr/>
          <p:nvPr userDrawn="1"/>
        </p:nvSpPr>
        <p:spPr>
          <a:xfrm>
            <a:off x="0" y="-2753"/>
            <a:ext cx="12082390" cy="6863019"/>
          </a:xfrm>
          <a:custGeom>
            <a:avLst/>
            <a:gdLst>
              <a:gd name="connsiteX0" fmla="*/ 0 w 12058783"/>
              <a:gd name="connsiteY0" fmla="*/ 0 h 6858000"/>
              <a:gd name="connsiteX1" fmla="*/ 12058783 w 12058783"/>
              <a:gd name="connsiteY1" fmla="*/ 0 h 6858000"/>
              <a:gd name="connsiteX2" fmla="*/ 12058783 w 12058783"/>
              <a:gd name="connsiteY2" fmla="*/ 6858000 h 6858000"/>
              <a:gd name="connsiteX3" fmla="*/ 0 w 12058783"/>
              <a:gd name="connsiteY3" fmla="*/ 6858000 h 6858000"/>
              <a:gd name="connsiteX4" fmla="*/ 0 w 12058783"/>
              <a:gd name="connsiteY4"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7450853 w 12058783"/>
              <a:gd name="connsiteY2" fmla="*/ 6852976 h 6858000"/>
              <a:gd name="connsiteX3" fmla="*/ 0 w 12058783"/>
              <a:gd name="connsiteY3" fmla="*/ 6858000 h 6858000"/>
              <a:gd name="connsiteX4" fmla="*/ 0 w 12058783"/>
              <a:gd name="connsiteY4" fmla="*/ 0 h 6858000"/>
              <a:gd name="connsiteX0" fmla="*/ 0 w 12080817"/>
              <a:gd name="connsiteY0" fmla="*/ 2754 h 6860754"/>
              <a:gd name="connsiteX1" fmla="*/ 12080817 w 12080817"/>
              <a:gd name="connsiteY1" fmla="*/ 0 h 6860754"/>
              <a:gd name="connsiteX2" fmla="*/ 7450853 w 12080817"/>
              <a:gd name="connsiteY2" fmla="*/ 6855730 h 6860754"/>
              <a:gd name="connsiteX3" fmla="*/ 0 w 12080817"/>
              <a:gd name="connsiteY3" fmla="*/ 6860754 h 6860754"/>
              <a:gd name="connsiteX4" fmla="*/ 0 w 12080817"/>
              <a:gd name="connsiteY4" fmla="*/ 2754 h 6860754"/>
              <a:gd name="connsiteX0" fmla="*/ 0 w 12080817"/>
              <a:gd name="connsiteY0" fmla="*/ 2754 h 6864608"/>
              <a:gd name="connsiteX1" fmla="*/ 12080817 w 12080817"/>
              <a:gd name="connsiteY1" fmla="*/ 0 h 6864608"/>
              <a:gd name="connsiteX2" fmla="*/ 7444935 w 12080817"/>
              <a:gd name="connsiteY2" fmla="*/ 6864608 h 6864608"/>
              <a:gd name="connsiteX3" fmla="*/ 0 w 12080817"/>
              <a:gd name="connsiteY3" fmla="*/ 6860754 h 6864608"/>
              <a:gd name="connsiteX4" fmla="*/ 0 w 12080817"/>
              <a:gd name="connsiteY4" fmla="*/ 2754 h 686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0817" h="6864608">
                <a:moveTo>
                  <a:pt x="0" y="2754"/>
                </a:moveTo>
                <a:lnTo>
                  <a:pt x="12080817" y="0"/>
                </a:lnTo>
                <a:lnTo>
                  <a:pt x="7444935" y="6864608"/>
                </a:lnTo>
                <a:lnTo>
                  <a:pt x="0" y="6860754"/>
                </a:lnTo>
                <a:lnTo>
                  <a:pt x="0" y="2754"/>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2" name="Date Placeholder 1"/>
          <p:cNvSpPr>
            <a:spLocks noGrp="1"/>
          </p:cNvSpPr>
          <p:nvPr>
            <p:ph type="dt" sz="half" idx="10"/>
          </p:nvPr>
        </p:nvSpPr>
        <p:spPr>
          <a:xfrm>
            <a:off x="595390" y="10232181"/>
            <a:ext cx="927507" cy="365125"/>
          </a:xfrm>
          <a:prstGeom prst="rect">
            <a:avLst/>
          </a:prstGeom>
        </p:spPr>
        <p:txBody>
          <a:bodyPr/>
          <a:lstStyle>
            <a:lvl1pPr>
              <a:defRPr sz="100">
                <a:solidFill>
                  <a:schemeClr val="bg1">
                    <a:lumMod val="75000"/>
                  </a:schemeClr>
                </a:solidFill>
              </a:defRPr>
            </a:lvl1pPr>
          </a:lstStyle>
          <a:p>
            <a:endParaRPr lang="da-DK" dirty="0"/>
          </a:p>
        </p:txBody>
      </p:sp>
      <p:sp>
        <p:nvSpPr>
          <p:cNvPr id="3" name="Footer Placeholder 2"/>
          <p:cNvSpPr>
            <a:spLocks noGrp="1"/>
          </p:cNvSpPr>
          <p:nvPr>
            <p:ph type="ftr" sz="quarter" idx="11"/>
          </p:nvPr>
        </p:nvSpPr>
        <p:spPr>
          <a:xfrm>
            <a:off x="2027018" y="10232181"/>
            <a:ext cx="5999383" cy="365125"/>
          </a:xfrm>
          <a:prstGeom prst="rect">
            <a:avLst/>
          </a:prstGeom>
        </p:spPr>
        <p:txBody>
          <a:bodyPr/>
          <a:lstStyle>
            <a:lvl1pPr>
              <a:defRPr sz="100">
                <a:solidFill>
                  <a:schemeClr val="bg1">
                    <a:lumMod val="75000"/>
                  </a:schemeClr>
                </a:solidFill>
              </a:defRPr>
            </a:lvl1pPr>
          </a:lstStyle>
          <a:p>
            <a:endParaRPr lang="da-DK" dirty="0"/>
          </a:p>
        </p:txBody>
      </p:sp>
      <p:sp>
        <p:nvSpPr>
          <p:cNvPr id="4" name="Slide Number Placeholder 3"/>
          <p:cNvSpPr>
            <a:spLocks noGrp="1"/>
          </p:cNvSpPr>
          <p:nvPr>
            <p:ph type="sldNum" sz="quarter" idx="12"/>
          </p:nvPr>
        </p:nvSpPr>
        <p:spPr>
          <a:xfrm>
            <a:off x="1522898" y="10232181"/>
            <a:ext cx="324077" cy="365125"/>
          </a:xfrm>
          <a:prstGeom prst="rect">
            <a:avLst/>
          </a:prstGeom>
        </p:spPr>
        <p:txBody>
          <a:bodyPr/>
          <a:lstStyle>
            <a:lvl1pPr>
              <a:defRPr sz="100">
                <a:solidFill>
                  <a:schemeClr val="bg1">
                    <a:lumMod val="75000"/>
                  </a:schemeClr>
                </a:solidFill>
              </a:defRPr>
            </a:lvl1pPr>
          </a:lstStyle>
          <a:p>
            <a:fld id="{7D761E79-81F5-44BE-8D66-C04B1AD4A1ED}" type="slidenum">
              <a:rPr lang="da-DK" smtClean="0"/>
              <a:pPr/>
              <a:t>‹nr.›</a:t>
            </a:fld>
            <a:endParaRPr lang="da-DK" dirty="0"/>
          </a:p>
        </p:txBody>
      </p:sp>
      <p:pic>
        <p:nvPicPr>
          <p:cNvPr id="10" name="Picture 4" descr="U:\TV 2 Marketing\Jobs\4649_PowerPoint skabelon\Received\work\logo.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75838" y="5883631"/>
            <a:ext cx="925839" cy="41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3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7035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4638"/>
            <a:ext cx="10972800" cy="1143000"/>
          </a:xfrm>
          <a:prstGeom prst="rect">
            <a:avLst/>
          </a:prstGeom>
        </p:spPr>
        <p:txBody>
          <a:bodyPr/>
          <a:lstStyle/>
          <a:p>
            <a:r>
              <a:rPr lang="da-DK" dirty="0"/>
              <a:t>CLICK TO EDIT MASTER TITLE STYLE</a:t>
            </a:r>
            <a:endParaRPr lang="en-US" dirty="0"/>
          </a:p>
        </p:txBody>
      </p:sp>
      <p:sp>
        <p:nvSpPr>
          <p:cNvPr id="3" name="Content Placeholder 2"/>
          <p:cNvSpPr>
            <a:spLocks noGrp="1"/>
          </p:cNvSpPr>
          <p:nvPr>
            <p:ph idx="1"/>
          </p:nvPr>
        </p:nvSpPr>
        <p:spPr>
          <a:xfrm>
            <a:off x="609601" y="1600201"/>
            <a:ext cx="10972800" cy="4195578"/>
          </a:xfrm>
          <a:prstGeom prst="rect">
            <a:avLst/>
          </a:prstGeo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Tree>
    <p:extLst>
      <p:ext uri="{BB962C8B-B14F-4D97-AF65-F5344CB8AC3E}">
        <p14:creationId xmlns:p14="http://schemas.microsoft.com/office/powerpoint/2010/main" val="67265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06400" y="228600"/>
            <a:ext cx="10972800" cy="838200"/>
          </a:xfrm>
        </p:spPr>
        <p:txBody>
          <a:bodyPr/>
          <a:lstStyle/>
          <a:p>
            <a:r>
              <a:rPr lang="da-DK"/>
              <a:t>Klik for at redigere titeltypografi i masteren</a:t>
            </a:r>
          </a:p>
        </p:txBody>
      </p:sp>
      <p:sp>
        <p:nvSpPr>
          <p:cNvPr id="3" name="Pladsholder til indhold 2"/>
          <p:cNvSpPr>
            <a:spLocks noGrp="1"/>
          </p:cNvSpPr>
          <p:nvPr>
            <p:ph sz="quarter" idx="1"/>
          </p:nvPr>
        </p:nvSpPr>
        <p:spPr>
          <a:xfrm>
            <a:off x="406401" y="16002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5930901" y="16002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406401" y="38100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5930901" y="38100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1031"/>
          <p:cNvSpPr>
            <a:spLocks noGrp="1" noChangeArrowheads="1"/>
          </p:cNvSpPr>
          <p:nvPr>
            <p:ph type="dt" sz="half" idx="10"/>
          </p:nvPr>
        </p:nvSpPr>
        <p:spPr>
          <a:xfrm>
            <a:off x="406400" y="6248400"/>
            <a:ext cx="2540000" cy="457200"/>
          </a:xfrm>
          <a:prstGeom prst="rect">
            <a:avLst/>
          </a:prstGeom>
          <a:ln/>
        </p:spPr>
        <p:txBody>
          <a:bodyPr/>
          <a:lstStyle>
            <a:lvl1pPr>
              <a:defRPr/>
            </a:lvl1pPr>
          </a:lstStyle>
          <a:p>
            <a:pPr>
              <a:defRPr/>
            </a:pPr>
            <a:endParaRPr lang="da-DK"/>
          </a:p>
        </p:txBody>
      </p:sp>
      <p:sp>
        <p:nvSpPr>
          <p:cNvPr id="8" name="Rectangle 1032"/>
          <p:cNvSpPr>
            <a:spLocks noGrp="1" noChangeArrowheads="1"/>
          </p:cNvSpPr>
          <p:nvPr>
            <p:ph type="ftr" sz="quarter" idx="11"/>
          </p:nvPr>
        </p:nvSpPr>
        <p:spPr>
          <a:xfrm>
            <a:off x="4165601" y="6248400"/>
            <a:ext cx="3860800" cy="457200"/>
          </a:xfrm>
          <a:prstGeom prst="rect">
            <a:avLst/>
          </a:prstGeom>
          <a:ln/>
        </p:spPr>
        <p:txBody>
          <a:bodyPr/>
          <a:lstStyle>
            <a:lvl1pPr>
              <a:defRPr/>
            </a:lvl1pPr>
          </a:lstStyle>
          <a:p>
            <a:pPr>
              <a:defRPr/>
            </a:pPr>
            <a:endParaRPr lang="da-DK"/>
          </a:p>
        </p:txBody>
      </p:sp>
    </p:spTree>
    <p:extLst>
      <p:ext uri="{BB962C8B-B14F-4D97-AF65-F5344CB8AC3E}">
        <p14:creationId xmlns:p14="http://schemas.microsoft.com/office/powerpoint/2010/main" val="111200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1" y="274638"/>
            <a:ext cx="109728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609601" y="1600200"/>
            <a:ext cx="10972800" cy="2185988"/>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09601" y="3938588"/>
            <a:ext cx="10972800" cy="218757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2558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0.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defTabSz="914330"/>
            <a:fld id="{D8D877B3-D348-4611-9BDB-C5374591D951}" type="slidenum">
              <a:rPr lang="en-US" smtClean="0">
                <a:solidFill>
                  <a:srgbClr val="211A52">
                    <a:alpha val="70000"/>
                  </a:srgbClr>
                </a:solidFill>
              </a:rPr>
              <a:pPr defTabSz="914330"/>
              <a:t>‹nr.›</a:t>
            </a:fld>
            <a:endParaRPr lang="en-US" dirty="0">
              <a:solidFill>
                <a:srgbClr val="211A52">
                  <a:alpha val="70000"/>
                </a:srgbClr>
              </a:solidFill>
            </a:endParaRPr>
          </a:p>
        </p:txBody>
      </p:sp>
      <p:sp>
        <p:nvSpPr>
          <p:cNvPr id="11" name="Text Placeholder 10"/>
          <p:cNvSpPr>
            <a:spLocks noGrp="1"/>
          </p:cNvSpPr>
          <p:nvPr>
            <p:ph type="body" idx="1"/>
          </p:nvPr>
        </p:nvSpPr>
        <p:spPr>
          <a:xfrm>
            <a:off x="589651"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58" name="Gruppe 57"/>
          <p:cNvGrpSpPr/>
          <p:nvPr userDrawn="1"/>
        </p:nvGrpSpPr>
        <p:grpSpPr>
          <a:xfrm>
            <a:off x="5466449" y="6027162"/>
            <a:ext cx="1272707"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grpSp>
        <p:nvGrpSpPr>
          <p:cNvPr id="81" name="Gruppe 80"/>
          <p:cNvGrpSpPr/>
          <p:nvPr userDrawn="1"/>
        </p:nvGrpSpPr>
        <p:grpSpPr>
          <a:xfrm>
            <a:off x="-3503" y="657225"/>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2087609492"/>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120">
          <p15:clr>
            <a:srgbClr val="F26B43"/>
          </p15:clr>
        </p15:guide>
        <p15:guide id="1" orient="horz" pos="1162">
          <p15:clr>
            <a:srgbClr val="F26B43"/>
          </p15:clr>
        </p15:guide>
        <p15:guide id="28" pos="493">
          <p15:clr>
            <a:srgbClr val="F26B43"/>
          </p15:clr>
        </p15:guide>
        <p15:guide id="29" pos="9760">
          <p15:clr>
            <a:srgbClr val="F26B43"/>
          </p15:clr>
        </p15:guide>
        <p15:guide id="48" pos="1521">
          <p15:clr>
            <a:srgbClr val="F26B43"/>
          </p15:clr>
        </p15:guide>
        <p15:guide id="51" orient="horz" pos="414">
          <p15:clr>
            <a:srgbClr val="F26B43"/>
          </p15:clr>
        </p15:guide>
        <p15:guide id="52" pos="5785">
          <p15:clr>
            <a:srgbClr val="F26B43"/>
          </p15:clr>
        </p15:guide>
        <p15:guide id="53" pos="62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74" y="0"/>
            <a:ext cx="11030185" cy="737829"/>
          </a:xfrm>
          <a:prstGeom prst="rect">
            <a:avLst/>
          </a:prstGeom>
        </p:spPr>
        <p:txBody>
          <a:bodyPr vert="horz" lIns="0" tIns="0" rIns="0" bIns="0" rtlCol="0" anchor="b" anchorCtr="0">
            <a:noAutofit/>
          </a:bodyPr>
          <a:lstStyle/>
          <a:p>
            <a:r>
              <a:rPr lang="da-DK" noProof="0"/>
              <a:t>Klik for at redigere i master</a:t>
            </a:r>
            <a:endParaRPr lang="da-DK" noProof="0" dirty="0"/>
          </a:p>
        </p:txBody>
      </p:sp>
      <p:sp>
        <p:nvSpPr>
          <p:cNvPr id="3" name="Text Placeholder 2"/>
          <p:cNvSpPr>
            <a:spLocks noGrp="1"/>
          </p:cNvSpPr>
          <p:nvPr>
            <p:ph type="body" idx="1"/>
          </p:nvPr>
        </p:nvSpPr>
        <p:spPr>
          <a:xfrm>
            <a:off x="585865" y="1591895"/>
            <a:ext cx="11018685" cy="4428100"/>
          </a:xfrm>
          <a:prstGeom prst="rect">
            <a:avLst/>
          </a:prstGeom>
        </p:spPr>
        <p:txBody>
          <a:bodyPr vert="horz" lIns="0" tIns="0" rIns="0" bIns="0" rtlCol="0">
            <a:normAutofit/>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Slide Number Placeholder 5"/>
          <p:cNvSpPr>
            <a:spLocks noGrp="1"/>
          </p:cNvSpPr>
          <p:nvPr>
            <p:ph type="sldNum" sz="quarter" idx="4"/>
          </p:nvPr>
        </p:nvSpPr>
        <p:spPr>
          <a:xfrm>
            <a:off x="0" y="6284145"/>
            <a:ext cx="406626" cy="272359"/>
          </a:xfrm>
          <a:prstGeom prst="rect">
            <a:avLst/>
          </a:prstGeom>
        </p:spPr>
        <p:txBody>
          <a:bodyPr vert="horz" lIns="0" tIns="0" rIns="0" bIns="0" rtlCol="0" anchor="t" anchorCtr="0"/>
          <a:lstStyle>
            <a:lvl1pPr algn="r">
              <a:lnSpc>
                <a:spcPct val="90000"/>
              </a:lnSpc>
              <a:defRPr sz="950" i="1">
                <a:solidFill>
                  <a:schemeClr val="accent1"/>
                </a:solidFill>
                <a:latin typeface="+mn-lt"/>
              </a:defRPr>
            </a:lvl1pPr>
          </a:lstStyle>
          <a:p>
            <a:fld id="{7D761E79-81F5-44BE-8D66-C04B1AD4A1ED}" type="slidenum">
              <a:rPr lang="da-DK" smtClean="0"/>
              <a:pPr/>
              <a:t>‹nr.›</a:t>
            </a:fld>
            <a:endParaRPr lang="da-DK" dirty="0"/>
          </a:p>
        </p:txBody>
      </p:sp>
      <p:pic>
        <p:nvPicPr>
          <p:cNvPr id="8" name="Picture 2" descr="Duerlund-logo---bla╠è">
            <a:extLst>
              <a:ext uri="{FF2B5EF4-FFF2-40B4-BE49-F238E27FC236}">
                <a16:creationId xmlns:a16="http://schemas.microsoft.com/office/drawing/2014/main" id="{66A273D8-7D2D-4FC9-A67B-538C93B7EB36}"/>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9953164" y="6288985"/>
            <a:ext cx="1667092" cy="3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75509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3" r:id="rId7"/>
    <p:sldLayoutId id="2147484094" r:id="rId8"/>
    <p:sldLayoutId id="2147484095" r:id="rId9"/>
    <p:sldLayoutId id="2147484096" r:id="rId10"/>
  </p:sldLayoutIdLst>
  <p:hf hdr="0" ftr="0" dt="0"/>
  <p:txStyles>
    <p:titleStyle>
      <a:lvl1pPr algn="l" defTabSz="1088284" rtl="0" eaLnBrk="1" latinLnBrk="0" hangingPunct="1">
        <a:lnSpc>
          <a:spcPct val="90000"/>
        </a:lnSpc>
        <a:spcBef>
          <a:spcPct val="0"/>
        </a:spcBef>
        <a:buNone/>
        <a:defRPr sz="3499" b="1" i="1" kern="1200" cap="all" spc="0" baseline="0">
          <a:solidFill>
            <a:schemeClr val="tx1"/>
          </a:solidFill>
          <a:latin typeface="+mj-lt"/>
          <a:ea typeface="+mj-ea"/>
          <a:cs typeface="+mj-cs"/>
        </a:defRPr>
      </a:lvl1pPr>
    </p:titleStyle>
    <p:bodyStyle>
      <a:lvl1pPr marL="269946" indent="-269946" algn="l" defTabSz="1088284" rtl="0" eaLnBrk="1" latinLnBrk="0" hangingPunct="1">
        <a:spcBef>
          <a:spcPts val="600"/>
        </a:spcBef>
        <a:buFontTx/>
        <a:buBlip>
          <a:blip r:embed="rId13"/>
        </a:buBlip>
        <a:defRPr sz="1800" kern="1200">
          <a:solidFill>
            <a:schemeClr val="tx1"/>
          </a:solidFill>
          <a:latin typeface="Arial" panose="020B0604020202020204" pitchFamily="34" charset="0"/>
          <a:ea typeface="+mn-ea"/>
          <a:cs typeface="+mn-cs"/>
        </a:defRPr>
      </a:lvl1pPr>
      <a:lvl2pPr marL="539892" indent="-269946" algn="l" defTabSz="1088284" rtl="0" eaLnBrk="1" latinLnBrk="0" hangingPunct="1">
        <a:spcBef>
          <a:spcPts val="600"/>
        </a:spcBef>
        <a:buFontTx/>
        <a:buBlip>
          <a:blip r:embed="rId13"/>
        </a:buBlip>
        <a:defRPr sz="1600" kern="1200">
          <a:solidFill>
            <a:schemeClr val="tx1"/>
          </a:solidFill>
          <a:latin typeface="Arial" panose="020B0604020202020204" pitchFamily="34" charset="0"/>
          <a:ea typeface="+mn-ea"/>
          <a:cs typeface="+mn-cs"/>
        </a:defRPr>
      </a:lvl2pPr>
      <a:lvl3pPr marL="809838"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3pPr>
      <a:lvl4pPr marL="1079784"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4pPr>
      <a:lvl5pPr marL="1349730"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a-DK"/>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kvalitet.aau.dk/Kvalitetsdokumenter/#492295" TargetMode="Externa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p:txBody>
          <a:bodyPr anchor="ctr" anchorCtr="0"/>
          <a:lstStyle/>
          <a:p>
            <a:pPr lvl="0"/>
            <a:r>
              <a:rPr lang="da-DK" sz="2000" dirty="0"/>
              <a:t>Introduktion til kvalitetsområde </a:t>
            </a:r>
            <a:br>
              <a:rPr lang="da-DK" sz="2000" dirty="0"/>
            </a:br>
            <a:r>
              <a:rPr lang="da-DK" sz="2000" dirty="0"/>
              <a:t>”3. Principper for problembaseret læring” </a:t>
            </a:r>
          </a:p>
        </p:txBody>
      </p:sp>
      <p:sp>
        <p:nvSpPr>
          <p:cNvPr id="7" name="Pladsholder til tekst 6"/>
          <p:cNvSpPr>
            <a:spLocks noGrp="1"/>
          </p:cNvSpPr>
          <p:nvPr>
            <p:ph type="body" sz="quarter" idx="12"/>
          </p:nvPr>
        </p:nvSpPr>
        <p:spPr>
          <a:xfrm>
            <a:off x="2441577" y="3827463"/>
            <a:ext cx="7341129" cy="709636"/>
          </a:xfrm>
        </p:spPr>
        <p:txBody>
          <a:bodyPr/>
          <a:lstStyle/>
          <a:p>
            <a:pPr>
              <a:lnSpc>
                <a:spcPct val="100000"/>
              </a:lnSpc>
              <a:spcBef>
                <a:spcPts val="0"/>
              </a:spcBef>
            </a:pPr>
            <a:endParaRPr lang="da-DK" sz="900" dirty="0"/>
          </a:p>
          <a:p>
            <a:pPr>
              <a:lnSpc>
                <a:spcPct val="100000"/>
              </a:lnSpc>
              <a:spcBef>
                <a:spcPts val="0"/>
              </a:spcBef>
            </a:pPr>
            <a:r>
              <a:rPr lang="da-DK" sz="1600" dirty="0"/>
              <a:t>1. marts 2023</a:t>
            </a: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49695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2</a:t>
            </a:fld>
            <a:endParaRPr lang="en-US" dirty="0"/>
          </a:p>
        </p:txBody>
      </p:sp>
      <p:sp>
        <p:nvSpPr>
          <p:cNvPr id="3" name="Titel 2"/>
          <p:cNvSpPr>
            <a:spLocks noGrp="1"/>
          </p:cNvSpPr>
          <p:nvPr>
            <p:ph type="title"/>
          </p:nvPr>
        </p:nvSpPr>
        <p:spPr>
          <a:xfrm>
            <a:off x="582396" y="297281"/>
            <a:ext cx="9946825" cy="1474385"/>
          </a:xfrm>
        </p:spPr>
        <p:txBody>
          <a:bodyPr/>
          <a:lstStyle/>
          <a:p>
            <a:r>
              <a:rPr lang="da-DK" sz="3000" dirty="0"/>
              <a:t>Rammerne for AAU’s kvalitetssystem</a:t>
            </a:r>
          </a:p>
        </p:txBody>
      </p:sp>
      <p:pic>
        <p:nvPicPr>
          <p:cNvPr id="4" name="Billede 3" descr="Illustration_sommerfugl"/>
          <p:cNvPicPr/>
          <p:nvPr/>
        </p:nvPicPr>
        <p:blipFill>
          <a:blip r:embed="rId3">
            <a:extLst>
              <a:ext uri="{28A0092B-C50C-407E-A947-70E740481C1C}">
                <a14:useLocalDpi xmlns:a14="http://schemas.microsoft.com/office/drawing/2010/main" val="0"/>
              </a:ext>
            </a:extLst>
          </a:blip>
          <a:srcRect/>
          <a:stretch>
            <a:fillRect/>
          </a:stretch>
        </p:blipFill>
        <p:spPr bwMode="auto">
          <a:xfrm>
            <a:off x="3109277" y="1105736"/>
            <a:ext cx="5973445" cy="4809490"/>
          </a:xfrm>
          <a:prstGeom prst="rect">
            <a:avLst/>
          </a:prstGeom>
          <a:noFill/>
          <a:ln>
            <a:noFill/>
          </a:ln>
        </p:spPr>
      </p:pic>
      <p:sp>
        <p:nvSpPr>
          <p:cNvPr id="5" name="Ellipse 4"/>
          <p:cNvSpPr/>
          <p:nvPr/>
        </p:nvSpPr>
        <p:spPr>
          <a:xfrm>
            <a:off x="5649363" y="4065005"/>
            <a:ext cx="1149790" cy="52510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5365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3</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Kvalitetsområdet for principper for problem-baseret læring (PBL) har fokus på</a:t>
            </a:r>
          </a:p>
        </p:txBody>
      </p:sp>
      <p:sp>
        <p:nvSpPr>
          <p:cNvPr id="4" name="Pladsholder til tekst 3"/>
          <p:cNvSpPr>
            <a:spLocks noGrp="1"/>
          </p:cNvSpPr>
          <p:nvPr>
            <p:ph type="body" sz="quarter" idx="12"/>
          </p:nvPr>
        </p:nvSpPr>
        <p:spPr>
          <a:xfrm>
            <a:off x="775089" y="1844675"/>
            <a:ext cx="8792296" cy="4924183"/>
          </a:xfrm>
        </p:spPr>
        <p:txBody>
          <a:bodyPr>
            <a:normAutofit/>
          </a:bodyPr>
          <a:lstStyle/>
          <a:p>
            <a:pPr marL="0" lvl="0" indent="0">
              <a:buNone/>
            </a:pPr>
            <a:r>
              <a:rPr lang="da-DK" sz="1800" b="1" dirty="0"/>
              <a:t>Kvalitetsarbejdet relateret til:</a:t>
            </a:r>
          </a:p>
          <a:p>
            <a:pPr marL="361950" lvl="0" indent="-361950">
              <a:lnSpc>
                <a:spcPct val="100000"/>
              </a:lnSpc>
              <a:spcBef>
                <a:spcPts val="2400"/>
              </a:spcBef>
            </a:pPr>
            <a:r>
              <a:rPr lang="da-DK" sz="2400" dirty="0"/>
              <a:t>Systematisk revurdering af principperne for PBL hvert 6. år</a:t>
            </a:r>
          </a:p>
          <a:p>
            <a:pPr marL="361950" lvl="0" indent="-361950">
              <a:lnSpc>
                <a:spcPct val="100000"/>
              </a:lnSpc>
              <a:spcBef>
                <a:spcPts val="2400"/>
              </a:spcBef>
            </a:pPr>
            <a:r>
              <a:rPr lang="da-DK" sz="2400" dirty="0"/>
              <a:t>PBL principperne udmøntes i uddannelsernes studieordninger</a:t>
            </a:r>
          </a:p>
          <a:p>
            <a:pPr marL="361950" lvl="0" indent="-361950">
              <a:lnSpc>
                <a:spcPct val="100000"/>
              </a:lnSpc>
              <a:spcBef>
                <a:spcPts val="2400"/>
              </a:spcBef>
            </a:pPr>
            <a:r>
              <a:rPr lang="da-DK" sz="2400" dirty="0"/>
              <a:t>Problembaseret læring er forankret i studieaktiviteterne gennem hele uddannelsen</a:t>
            </a:r>
          </a:p>
          <a:p>
            <a:pPr marL="361950" lvl="0" indent="-361950">
              <a:lnSpc>
                <a:spcPct val="100000"/>
              </a:lnSpc>
              <a:spcBef>
                <a:spcPts val="2400"/>
              </a:spcBef>
            </a:pPr>
            <a:r>
              <a:rPr lang="da-DK" sz="2400" dirty="0"/>
              <a:t>Studerendes evalueringer af studieaktiviteter anvendes til vurdering af, om forankringen er tilfredsstillende</a:t>
            </a:r>
          </a:p>
          <a:p>
            <a:pPr marL="361950" indent="-361950">
              <a:buNone/>
            </a:pPr>
            <a:endParaRPr lang="da-DK" sz="2400" dirty="0"/>
          </a:p>
        </p:txBody>
      </p:sp>
      <p:sp>
        <p:nvSpPr>
          <p:cNvPr id="13" name="Sky 12"/>
          <p:cNvSpPr/>
          <p:nvPr/>
        </p:nvSpPr>
        <p:spPr>
          <a:xfrm>
            <a:off x="9230273" y="4963499"/>
            <a:ext cx="2709438"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solidFill>
                  <a:schemeClr val="tx1"/>
                </a:solidFill>
              </a:rPr>
              <a:t>Principperne for PBL implementeres i uddannelserne som problem-baseret læring læringsmodel </a:t>
            </a:r>
          </a:p>
        </p:txBody>
      </p:sp>
      <p:sp>
        <p:nvSpPr>
          <p:cNvPr id="14" name="Sky 13"/>
          <p:cNvSpPr/>
          <p:nvPr/>
        </p:nvSpPr>
        <p:spPr>
          <a:xfrm>
            <a:off x="9142474" y="1428828"/>
            <a:ext cx="2885037"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solidFill>
                  <a:schemeClr val="tx1"/>
                </a:solidFill>
              </a:rPr>
              <a:t>Læringstilgangen ”Problembaseret Læring” er et centralt element til </a:t>
            </a:r>
            <a:r>
              <a:rPr lang="da-DK" sz="1400" i="1" dirty="0" err="1">
                <a:solidFill>
                  <a:schemeClr val="tx1"/>
                </a:solidFill>
              </a:rPr>
              <a:t>understøt-telse</a:t>
            </a:r>
            <a:r>
              <a:rPr lang="da-DK" sz="1400" i="1" dirty="0">
                <a:solidFill>
                  <a:schemeClr val="tx1"/>
                </a:solidFill>
              </a:rPr>
              <a:t> af, at de </a:t>
            </a:r>
            <a:r>
              <a:rPr lang="da-DK" sz="1400" i="1" dirty="0" err="1">
                <a:solidFill>
                  <a:schemeClr val="tx1"/>
                </a:solidFill>
              </a:rPr>
              <a:t>stude-rende</a:t>
            </a:r>
            <a:r>
              <a:rPr lang="da-DK" sz="1400" i="1" dirty="0">
                <a:solidFill>
                  <a:schemeClr val="tx1"/>
                </a:solidFill>
              </a:rPr>
              <a:t> opnår lærings-målene</a:t>
            </a:r>
          </a:p>
        </p:txBody>
      </p:sp>
    </p:spTree>
    <p:extLst>
      <p:ext uri="{BB962C8B-B14F-4D97-AF65-F5344CB8AC3E}">
        <p14:creationId xmlns:p14="http://schemas.microsoft.com/office/powerpoint/2010/main" val="198901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4</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Målsætninger, standarder og indikatorer</a:t>
            </a:r>
          </a:p>
        </p:txBody>
      </p:sp>
      <p:graphicFrame>
        <p:nvGraphicFramePr>
          <p:cNvPr id="5" name="Tabel 4"/>
          <p:cNvGraphicFramePr>
            <a:graphicFrameLocks noGrp="1"/>
          </p:cNvGraphicFramePr>
          <p:nvPr>
            <p:extLst>
              <p:ext uri="{D42A27DB-BD31-4B8C-83A1-F6EECF244321}">
                <p14:modId xmlns:p14="http://schemas.microsoft.com/office/powerpoint/2010/main" val="3897620663"/>
              </p:ext>
            </p:extLst>
          </p:nvPr>
        </p:nvGraphicFramePr>
        <p:xfrm>
          <a:off x="587374" y="1581149"/>
          <a:ext cx="10901472" cy="3063240"/>
        </p:xfrm>
        <a:graphic>
          <a:graphicData uri="http://schemas.openxmlformats.org/drawingml/2006/table">
            <a:tbl>
              <a:tblPr firstRow="1">
                <a:tableStyleId>{5C22544A-7EE6-4342-B048-85BDC9FD1C3A}</a:tableStyleId>
              </a:tblPr>
              <a:tblGrid>
                <a:gridCol w="2446300">
                  <a:extLst>
                    <a:ext uri="{9D8B030D-6E8A-4147-A177-3AD203B41FA5}">
                      <a16:colId xmlns:a16="http://schemas.microsoft.com/office/drawing/2014/main" val="2991910923"/>
                    </a:ext>
                  </a:extLst>
                </a:gridCol>
                <a:gridCol w="2986880">
                  <a:extLst>
                    <a:ext uri="{9D8B030D-6E8A-4147-A177-3AD203B41FA5}">
                      <a16:colId xmlns:a16="http://schemas.microsoft.com/office/drawing/2014/main" val="4167422142"/>
                    </a:ext>
                  </a:extLst>
                </a:gridCol>
                <a:gridCol w="2951430">
                  <a:extLst>
                    <a:ext uri="{9D8B030D-6E8A-4147-A177-3AD203B41FA5}">
                      <a16:colId xmlns:a16="http://schemas.microsoft.com/office/drawing/2014/main" val="2542062904"/>
                    </a:ext>
                  </a:extLst>
                </a:gridCol>
                <a:gridCol w="905347">
                  <a:extLst>
                    <a:ext uri="{9D8B030D-6E8A-4147-A177-3AD203B41FA5}">
                      <a16:colId xmlns:a16="http://schemas.microsoft.com/office/drawing/2014/main" val="2969573861"/>
                    </a:ext>
                  </a:extLst>
                </a:gridCol>
                <a:gridCol w="1611515">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471213">
                <a:tc>
                  <a:txBody>
                    <a:bodyPr/>
                    <a:lstStyle/>
                    <a:p>
                      <a:pPr algn="l" fontAlgn="t"/>
                      <a:r>
                        <a:rPr lang="da-DK" sz="1300" u="none" strike="noStrike" dirty="0">
                          <a:effectLst/>
                        </a:rPr>
                        <a:t>3.1 AAU udvikler PBL-principperne, så de imødekommer studerendes og samfundets lærings- og kompetencebehov</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3.1.1 PBL-Principperne revurderes systematisk</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3.1.1 </a:t>
                      </a:r>
                      <a:r>
                        <a:rPr lang="da-DK" sz="1300" b="1" i="1" u="none" strike="noStrike" dirty="0">
                          <a:effectLst/>
                        </a:rPr>
                        <a:t>PBL-principperne imødekommer de studerendes og samfundets lærings- og kompetencebehov</a:t>
                      </a:r>
                      <a:r>
                        <a:rPr lang="da-DK" sz="1300" u="none" strike="noStrike" dirty="0">
                          <a:effectLst/>
                        </a:rPr>
                        <a:t>.</a:t>
                      </a:r>
                    </a:p>
                  </a:txBody>
                  <a:tcPr marL="45720" marR="45720"/>
                </a:tc>
                <a:tc>
                  <a:txBody>
                    <a:bodyPr/>
                    <a:lstStyle/>
                    <a:p>
                      <a:pPr algn="l" fontAlgn="t"/>
                      <a:r>
                        <a:rPr lang="it-IT" sz="1100" u="none" strike="noStrike" dirty="0">
                          <a:effectLst/>
                        </a:rPr>
                        <a:t>PBA, BA, KA, 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marL="0" indent="0" algn="l" fontAlgn="t"/>
                      <a:r>
                        <a:rPr lang="da-DK" sz="1100" u="none" strike="noStrike" dirty="0">
                          <a:effectLst/>
                        </a:rPr>
                        <a:t>Hvert 6. år i:</a:t>
                      </a:r>
                      <a:br>
                        <a:rPr lang="da-DK" sz="1100" u="none" strike="noStrike" dirty="0">
                          <a:effectLst/>
                        </a:rPr>
                      </a:br>
                      <a:r>
                        <a:rPr lang="da-DK" sz="1100" u="none" strike="noStrike">
                          <a:effectLst/>
                        </a:rPr>
                        <a:t>- Institutionsberetning</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501675908"/>
                  </a:ext>
                </a:extLst>
              </a:tr>
              <a:tr h="411816">
                <a:tc rowSpan="2">
                  <a:txBody>
                    <a:bodyPr/>
                    <a:lstStyle/>
                    <a:p>
                      <a:pPr algn="l" fontAlgn="t"/>
                      <a:r>
                        <a:rPr lang="da-DK" sz="1300" u="none" strike="noStrike" dirty="0">
                          <a:effectLst/>
                        </a:rPr>
                        <a:t>3.2 PBL-principperne er implementeret i uddannelserne</a:t>
                      </a: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3.2.1 PBL-principperne er udmøntet i uddannelsens studieordning</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3.2.1 </a:t>
                      </a:r>
                      <a:r>
                        <a:rPr lang="da-DK" sz="1300" b="1" i="1" u="none" strike="noStrike" dirty="0">
                          <a:effectLst/>
                        </a:rPr>
                        <a:t>Udmøntningen af PBL-principperne i studieordningen</a:t>
                      </a:r>
                      <a:r>
                        <a:rPr lang="da-DK" sz="1300" u="none" strike="noStrike" dirty="0">
                          <a:effectLst/>
                        </a:rPr>
                        <a:t>.</a:t>
                      </a:r>
                    </a:p>
                  </a:txBody>
                  <a:tcPr marL="45720" marR="45720"/>
                </a:tc>
                <a:tc>
                  <a:txBody>
                    <a:bodyPr/>
                    <a:lstStyle/>
                    <a:p>
                      <a:pPr algn="l" fontAlgn="t"/>
                      <a:r>
                        <a:rPr lang="it-IT" sz="1100" u="none" strike="noStrike" dirty="0">
                          <a:effectLst/>
                        </a:rPr>
                        <a:t>PBA, BA, KA, 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marL="0" indent="0" algn="l" fontAlgn="t"/>
                      <a:r>
                        <a:rPr lang="da-DK" sz="1100" u="none" strike="noStrike" dirty="0">
                          <a:effectLst/>
                        </a:rPr>
                        <a:t>Hvert 6. år i:</a:t>
                      </a:r>
                      <a:br>
                        <a:rPr lang="da-DK" sz="1100" u="none" strike="noStrike" dirty="0">
                          <a:effectLst/>
                        </a:rPr>
                      </a:br>
                      <a:r>
                        <a:rPr lang="da-DK" sz="1100" u="none" strike="noStrike" dirty="0">
                          <a:effectLst/>
                        </a:rPr>
                        <a:t>- Uddannelsesevalue-</a:t>
                      </a:r>
                    </a:p>
                    <a:p>
                      <a:pPr marL="0" indent="0" algn="l" fontAlgn="t"/>
                      <a:r>
                        <a:rPr lang="da-DK" sz="1100" u="none" strike="noStrike" baseline="0" dirty="0">
                          <a:effectLst/>
                        </a:rPr>
                        <a:t>   </a:t>
                      </a:r>
                      <a:r>
                        <a:rPr lang="da-DK" sz="1100" u="none" strike="noStrike" dirty="0">
                          <a:effectLst/>
                        </a:rPr>
                        <a:t>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382889215"/>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3.2.2 Problembaseret læring er forankret i uddannelsernes studieaktiviteter i overensstemmelse med PBL-principperne</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3.2.2 De studerendes </a:t>
                      </a:r>
                      <a:r>
                        <a:rPr lang="da-DK" sz="1300" b="1" i="1" u="none" strike="noStrike" dirty="0">
                          <a:effectLst/>
                        </a:rPr>
                        <a:t>evaluering af problembaseret læring i studieaktiviteterne</a:t>
                      </a:r>
                      <a:r>
                        <a:rPr lang="da-DK" sz="1300" u="none" strike="noStrike" dirty="0">
                          <a:effectLst/>
                        </a:rPr>
                        <a:t> (monitoreres via de studerendes evaluering af studieaktiviteter).</a:t>
                      </a:r>
                    </a:p>
                  </a:txBody>
                  <a:tcPr marL="45720" marR="45720"/>
                </a:tc>
                <a:tc>
                  <a:txBody>
                    <a:bodyPr/>
                    <a:lstStyle/>
                    <a:p>
                      <a:pPr algn="l" fontAlgn="t"/>
                      <a:r>
                        <a:rPr lang="it-IT" sz="1100" u="none" strike="noStrike" dirty="0">
                          <a:effectLst/>
                        </a:rPr>
                        <a:t>PBA, BA, KA, 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2. år i:</a:t>
                      </a:r>
                      <a:br>
                        <a:rPr lang="da-DK" sz="1100" u="none" strike="noStrike" dirty="0">
                          <a:effectLst/>
                        </a:rPr>
                      </a:br>
                      <a:r>
                        <a:rPr lang="da-DK" sz="1100" u="none" strike="noStrike" baseline="0" dirty="0">
                          <a:effectLst/>
                        </a:rPr>
                        <a:t> - </a:t>
                      </a:r>
                      <a:r>
                        <a:rPr lang="da-DK" sz="1100" u="none" strike="noStrike" dirty="0">
                          <a:effectLst/>
                        </a:rPr>
                        <a:t>Kvalitetsrapport eller </a:t>
                      </a:r>
                    </a:p>
                    <a:p>
                      <a:pPr algn="l" fontAlgn="t"/>
                      <a:r>
                        <a:rPr lang="da-DK" sz="1100" u="none" strike="noStrike" dirty="0">
                          <a:effectLst/>
                        </a:rPr>
                        <a:t>   uddannelsesevalue-</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4242845210"/>
                  </a:ext>
                </a:extLst>
              </a:tr>
            </a:tbl>
          </a:graphicData>
        </a:graphic>
      </p:graphicFrame>
    </p:spTree>
    <p:extLst>
      <p:ext uri="{BB962C8B-B14F-4D97-AF65-F5344CB8AC3E}">
        <p14:creationId xmlns:p14="http://schemas.microsoft.com/office/powerpoint/2010/main" val="160373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5</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Procedurer tilknyttet ”Principper for problem-baseret læring”</a:t>
            </a:r>
          </a:p>
        </p:txBody>
      </p:sp>
      <p:graphicFrame>
        <p:nvGraphicFramePr>
          <p:cNvPr id="6" name="Tabel 5"/>
          <p:cNvGraphicFramePr>
            <a:graphicFrameLocks noGrp="1"/>
          </p:cNvGraphicFramePr>
          <p:nvPr>
            <p:extLst>
              <p:ext uri="{D42A27DB-BD31-4B8C-83A1-F6EECF244321}">
                <p14:modId xmlns:p14="http://schemas.microsoft.com/office/powerpoint/2010/main" val="3965992415"/>
              </p:ext>
            </p:extLst>
          </p:nvPr>
        </p:nvGraphicFramePr>
        <p:xfrm>
          <a:off x="853795" y="2940465"/>
          <a:ext cx="9747530" cy="977069"/>
        </p:xfrm>
        <a:graphic>
          <a:graphicData uri="http://schemas.openxmlformats.org/drawingml/2006/table">
            <a:tbl>
              <a:tblPr firstRow="1" bandRow="1">
                <a:tableStyleId>{5C22544A-7EE6-4342-B048-85BDC9FD1C3A}</a:tableStyleId>
              </a:tblPr>
              <a:tblGrid>
                <a:gridCol w="9747530">
                  <a:extLst>
                    <a:ext uri="{9D8B030D-6E8A-4147-A177-3AD203B41FA5}">
                      <a16:colId xmlns:a16="http://schemas.microsoft.com/office/drawing/2014/main" val="1161857577"/>
                    </a:ext>
                  </a:extLst>
                </a:gridCol>
              </a:tblGrid>
              <a:tr h="545069">
                <a:tc>
                  <a:txBody>
                    <a:bodyPr/>
                    <a:lstStyle/>
                    <a:p>
                      <a:pPr>
                        <a:lnSpc>
                          <a:spcPct val="120000"/>
                        </a:lnSpc>
                        <a:spcAft>
                          <a:spcPts val="0"/>
                        </a:spcAft>
                      </a:pPr>
                      <a:r>
                        <a:rPr lang="da-DK" sz="1600" spc="100" dirty="0">
                          <a:effectLst/>
                          <a:latin typeface="+mn-lt"/>
                        </a:rPr>
                        <a:t>Procedurer i kvalitetsområde 3</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207661159"/>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3.1.1 Procedure for revurdering af PBL-principperne. </a:t>
                      </a:r>
                    </a:p>
                  </a:txBody>
                  <a:tcPr marL="45720" marR="45720"/>
                </a:tc>
                <a:extLst>
                  <a:ext uri="{0D108BD9-81ED-4DB2-BD59-A6C34878D82A}">
                    <a16:rowId xmlns:a16="http://schemas.microsoft.com/office/drawing/2014/main" val="2229199714"/>
                  </a:ext>
                </a:extLst>
              </a:tr>
            </a:tbl>
          </a:graphicData>
        </a:graphic>
      </p:graphicFrame>
    </p:spTree>
    <p:extLst>
      <p:ext uri="{BB962C8B-B14F-4D97-AF65-F5344CB8AC3E}">
        <p14:creationId xmlns:p14="http://schemas.microsoft.com/office/powerpoint/2010/main" val="118491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6</a:t>
            </a:fld>
            <a:endParaRPr lang="en-US" dirty="0"/>
          </a:p>
        </p:txBody>
      </p:sp>
      <p:sp>
        <p:nvSpPr>
          <p:cNvPr id="3" name="Titel 2"/>
          <p:cNvSpPr>
            <a:spLocks noGrp="1"/>
          </p:cNvSpPr>
          <p:nvPr>
            <p:ph type="title"/>
          </p:nvPr>
        </p:nvSpPr>
        <p:spPr>
          <a:xfrm>
            <a:off x="587374" y="370290"/>
            <a:ext cx="10912551" cy="1474385"/>
          </a:xfrm>
        </p:spPr>
        <p:txBody>
          <a:bodyPr/>
          <a:lstStyle/>
          <a:p>
            <a:r>
              <a:rPr lang="da-DK" sz="3200" spc="100" dirty="0">
                <a:ea typeface="Times New Roman" panose="02020603050405020304" pitchFamily="18" charset="0"/>
                <a:cs typeface="Times New Roman" panose="02020603050405020304" pitchFamily="18" charset="0"/>
                <a:hlinkClick r:id="rId3"/>
              </a:rPr>
              <a:t>3.1.1 Procedure for revurdering af PBL-principperne</a:t>
            </a:r>
            <a:endParaRPr lang="da-DK" sz="3200" dirty="0"/>
          </a:p>
        </p:txBody>
      </p:sp>
      <p:sp>
        <p:nvSpPr>
          <p:cNvPr id="4" name="Pladsholder til tekst 3"/>
          <p:cNvSpPr>
            <a:spLocks noGrp="1"/>
          </p:cNvSpPr>
          <p:nvPr>
            <p:ph type="body" sz="quarter" idx="12"/>
          </p:nvPr>
        </p:nvSpPr>
        <p:spPr>
          <a:xfrm>
            <a:off x="775088" y="1844675"/>
            <a:ext cx="11237239" cy="4924183"/>
          </a:xfrm>
        </p:spPr>
        <p:txBody>
          <a:bodyPr>
            <a:normAutofit/>
          </a:bodyPr>
          <a:lstStyle/>
          <a:p>
            <a:pPr marL="361950" lvl="0" indent="-361950">
              <a:lnSpc>
                <a:spcPct val="150000"/>
              </a:lnSpc>
            </a:pPr>
            <a:r>
              <a:rPr lang="da-DK" sz="2400" dirty="0"/>
              <a:t>PBL-principperne revurderes i DSUR hvert 6 år jf. denne proces.</a:t>
            </a:r>
          </a:p>
          <a:p>
            <a:pPr marL="361950" indent="-361950">
              <a:buNone/>
            </a:pPr>
            <a:endParaRPr lang="da-DK" sz="2400" dirty="0"/>
          </a:p>
        </p:txBody>
      </p:sp>
      <p:graphicFrame>
        <p:nvGraphicFramePr>
          <p:cNvPr id="7" name="Diagram 6">
            <a:extLst>
              <a:ext uri="{FF2B5EF4-FFF2-40B4-BE49-F238E27FC236}">
                <a16:creationId xmlns:a16="http://schemas.microsoft.com/office/drawing/2014/main" id="{243ADFCE-5702-AD77-AFF6-7E0E9F7D9009}"/>
              </a:ext>
            </a:extLst>
          </p:cNvPr>
          <p:cNvGraphicFramePr/>
          <p:nvPr>
            <p:extLst>
              <p:ext uri="{D42A27DB-BD31-4B8C-83A1-F6EECF244321}">
                <p14:modId xmlns:p14="http://schemas.microsoft.com/office/powerpoint/2010/main" val="2628507288"/>
              </p:ext>
            </p:extLst>
          </p:nvPr>
        </p:nvGraphicFramePr>
        <p:xfrm>
          <a:off x="1378930" y="2573554"/>
          <a:ext cx="9434139" cy="4284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kstfelt 7">
            <a:extLst>
              <a:ext uri="{FF2B5EF4-FFF2-40B4-BE49-F238E27FC236}">
                <a16:creationId xmlns:a16="http://schemas.microsoft.com/office/drawing/2014/main" id="{CA8B91AD-428E-C2DB-59A5-7CA9B0013A42}"/>
              </a:ext>
            </a:extLst>
          </p:cNvPr>
          <p:cNvSpPr txBox="1"/>
          <p:nvPr/>
        </p:nvSpPr>
        <p:spPr>
          <a:xfrm>
            <a:off x="5166213" y="3730172"/>
            <a:ext cx="1749972" cy="338554"/>
          </a:xfrm>
          <a:prstGeom prst="rect">
            <a:avLst/>
          </a:prstGeom>
          <a:noFill/>
        </p:spPr>
        <p:txBody>
          <a:bodyPr wrap="square" rtlCol="0">
            <a:spAutoFit/>
          </a:bodyPr>
          <a:lstStyle/>
          <a:p>
            <a:r>
              <a:rPr lang="da-DK" sz="1600" b="1" dirty="0"/>
              <a:t>PBL-principper</a:t>
            </a:r>
          </a:p>
        </p:txBody>
      </p:sp>
      <p:pic>
        <p:nvPicPr>
          <p:cNvPr id="9" name="Billede 8">
            <a:extLst>
              <a:ext uri="{FF2B5EF4-FFF2-40B4-BE49-F238E27FC236}">
                <a16:creationId xmlns:a16="http://schemas.microsoft.com/office/drawing/2014/main" id="{390BCFDC-D01D-E3B4-37E0-35E7AA2D68FC}"/>
              </a:ext>
            </a:extLst>
          </p:cNvPr>
          <p:cNvPicPr>
            <a:picLocks noChangeAspect="1"/>
          </p:cNvPicPr>
          <p:nvPr/>
        </p:nvPicPr>
        <p:blipFill>
          <a:blip r:embed="rId9"/>
          <a:stretch>
            <a:fillRect/>
          </a:stretch>
        </p:blipFill>
        <p:spPr>
          <a:xfrm>
            <a:off x="4587158" y="4001676"/>
            <a:ext cx="3092013" cy="1448364"/>
          </a:xfrm>
          <a:prstGeom prst="rect">
            <a:avLst/>
          </a:prstGeom>
        </p:spPr>
      </p:pic>
      <p:sp>
        <p:nvSpPr>
          <p:cNvPr id="10" name="Rektangel 9">
            <a:extLst>
              <a:ext uri="{FF2B5EF4-FFF2-40B4-BE49-F238E27FC236}">
                <a16:creationId xmlns:a16="http://schemas.microsoft.com/office/drawing/2014/main" id="{472B875A-C352-71B6-131F-AB3110D60296}"/>
              </a:ext>
            </a:extLst>
          </p:cNvPr>
          <p:cNvSpPr/>
          <p:nvPr/>
        </p:nvSpPr>
        <p:spPr>
          <a:xfrm>
            <a:off x="4663029" y="4067801"/>
            <a:ext cx="2940269" cy="13161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0283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999A506-311B-2CF3-BA61-B60EFEDD8F26}"/>
              </a:ext>
            </a:extLst>
          </p:cNvPr>
          <p:cNvPicPr>
            <a:picLocks noChangeAspect="1"/>
          </p:cNvPicPr>
          <p:nvPr/>
        </p:nvPicPr>
        <p:blipFill>
          <a:blip r:embed="rId3"/>
          <a:stretch>
            <a:fillRect/>
          </a:stretch>
        </p:blipFill>
        <p:spPr>
          <a:xfrm>
            <a:off x="5466520" y="1197589"/>
            <a:ext cx="6372271" cy="5565161"/>
          </a:xfrm>
          <a:prstGeom prst="rect">
            <a:avLst/>
          </a:prstGeom>
        </p:spPr>
      </p:pic>
      <p:sp>
        <p:nvSpPr>
          <p:cNvPr id="15" name="Pladsholder til tekst 3"/>
          <p:cNvSpPr>
            <a:spLocks noGrp="1"/>
          </p:cNvSpPr>
          <p:nvPr>
            <p:ph type="body" sz="quarter" idx="12"/>
          </p:nvPr>
        </p:nvSpPr>
        <p:spPr>
          <a:xfrm>
            <a:off x="506536" y="1398551"/>
            <a:ext cx="4959985" cy="5118652"/>
          </a:xfrm>
        </p:spPr>
        <p:txBody>
          <a:bodyPr>
            <a:normAutofit/>
          </a:bodyPr>
          <a:lstStyle/>
          <a:p>
            <a:pPr marL="0" indent="0">
              <a:buNone/>
            </a:pPr>
            <a:r>
              <a:rPr lang="da-DK" sz="2400" b="1" i="1" dirty="0">
                <a:solidFill>
                  <a:srgbClr val="FF0000"/>
                </a:solidFill>
              </a:rPr>
              <a:t>www.kvalitet.aau.dk</a:t>
            </a:r>
          </a:p>
          <a:p>
            <a:pPr marL="361950" lvl="0" indent="-361950"/>
            <a:r>
              <a:rPr lang="da-DK" sz="1900" b="1" i="1" dirty="0"/>
              <a:t>Beskrivelse </a:t>
            </a:r>
            <a:r>
              <a:rPr lang="da-DK" sz="1900" dirty="0"/>
              <a:t>af kvalitetssystemet</a:t>
            </a:r>
          </a:p>
          <a:p>
            <a:pPr marL="361950" lvl="0" indent="-361950"/>
            <a:r>
              <a:rPr lang="da-DK" sz="1900" b="1" i="1" dirty="0"/>
              <a:t>Alle dokumenter</a:t>
            </a:r>
            <a:r>
              <a:rPr lang="da-DK" sz="1900" dirty="0"/>
              <a:t> der tegner det</a:t>
            </a:r>
          </a:p>
          <a:p>
            <a:pPr marL="0" lvl="0" indent="0">
              <a:spcBef>
                <a:spcPts val="0"/>
              </a:spcBef>
              <a:buNone/>
            </a:pPr>
            <a:r>
              <a:rPr lang="da-DK" sz="1900" dirty="0"/>
              <a:t>     samlede kvalitetssystem:</a:t>
            </a:r>
          </a:p>
          <a:p>
            <a:pPr marL="700087" lvl="0" indent="-342900">
              <a:spcBef>
                <a:spcPts val="0"/>
              </a:spcBef>
              <a:buFont typeface="Wingdings" panose="05000000000000000000" pitchFamily="2" charset="2"/>
              <a:buChar char="Ø"/>
            </a:pPr>
            <a:r>
              <a:rPr lang="da-DK" b="1" i="1" dirty="0"/>
              <a:t>Overordnede rammer</a:t>
            </a:r>
          </a:p>
          <a:p>
            <a:pPr marL="700087" lvl="0" indent="-342900">
              <a:spcBef>
                <a:spcPts val="0"/>
              </a:spcBef>
              <a:buFont typeface="Wingdings" panose="05000000000000000000" pitchFamily="2" charset="2"/>
              <a:buChar char="Ø"/>
            </a:pPr>
            <a:r>
              <a:rPr lang="da-DK" b="1" i="1" dirty="0"/>
              <a:t>Rammedokument for hvert kvalitetsområde</a:t>
            </a:r>
          </a:p>
          <a:p>
            <a:pPr marL="700087" lvl="0" indent="-342900">
              <a:spcBef>
                <a:spcPts val="0"/>
              </a:spcBef>
              <a:buFont typeface="Wingdings" panose="05000000000000000000" pitchFamily="2" charset="2"/>
              <a:buChar char="Ø"/>
            </a:pPr>
            <a:r>
              <a:rPr lang="da-DK" b="1" i="1" dirty="0"/>
              <a:t>Procedurer </a:t>
            </a:r>
            <a:r>
              <a:rPr lang="da-DK" dirty="0"/>
              <a:t>og tilknyttede </a:t>
            </a:r>
            <a:r>
              <a:rPr lang="da-DK" b="1" i="1" dirty="0"/>
              <a:t>skabeloner</a:t>
            </a:r>
          </a:p>
          <a:p>
            <a:pPr marL="361950" lvl="0" indent="-361950"/>
            <a:r>
              <a:rPr lang="da-DK" sz="1900" b="1" i="1" dirty="0"/>
              <a:t>Folder </a:t>
            </a:r>
            <a:r>
              <a:rPr lang="da-DK" sz="1900" dirty="0"/>
              <a:t>med kort introduktion til kvalitetssystemet </a:t>
            </a:r>
          </a:p>
          <a:p>
            <a:pPr marL="361950" lvl="0" indent="-361950"/>
            <a:r>
              <a:rPr lang="da-DK" sz="1900" b="1" i="1" dirty="0"/>
              <a:t>Værktøjer</a:t>
            </a:r>
            <a:r>
              <a:rPr lang="da-DK" sz="1900" dirty="0"/>
              <a:t> til understøttelse af kvalitetsarbejdet</a:t>
            </a:r>
            <a:endParaRPr lang="da-DK" sz="1400" dirty="0"/>
          </a:p>
          <a:p>
            <a:pPr marL="534988" lvl="2" indent="-19050">
              <a:buFont typeface="Arial" panose="020B0604020202020204" pitchFamily="34" charset="0"/>
              <a:buChar char="•"/>
            </a:pPr>
            <a:endParaRPr lang="da-DK" dirty="0"/>
          </a:p>
          <a:p>
            <a:pPr marL="1260475" lvl="2"/>
            <a:endParaRPr lang="da-DK" dirty="0"/>
          </a:p>
          <a:p>
            <a:endParaRPr lang="da-DK" dirty="0"/>
          </a:p>
          <a:p>
            <a:endParaRPr lang="da-DK" dirty="0"/>
          </a:p>
        </p:txBody>
      </p:sp>
      <p:sp>
        <p:nvSpPr>
          <p:cNvPr id="2" name="Pladsholder til slidenummer 1"/>
          <p:cNvSpPr>
            <a:spLocks noGrp="1"/>
          </p:cNvSpPr>
          <p:nvPr>
            <p:ph type="sldNum" sz="quarter" idx="4"/>
          </p:nvPr>
        </p:nvSpPr>
        <p:spPr/>
        <p:txBody>
          <a:bodyPr/>
          <a:lstStyle/>
          <a:p>
            <a:fld id="{D8D877B3-D348-4611-9BDB-C5374591D951}" type="slidenum">
              <a:rPr lang="en-US" smtClean="0"/>
              <a:pPr/>
              <a:t>7</a:t>
            </a:fld>
            <a:endParaRPr lang="en-US" dirty="0"/>
          </a:p>
        </p:txBody>
      </p:sp>
      <p:sp>
        <p:nvSpPr>
          <p:cNvPr id="3" name="Titel 2"/>
          <p:cNvSpPr>
            <a:spLocks noGrp="1"/>
          </p:cNvSpPr>
          <p:nvPr>
            <p:ph type="title"/>
          </p:nvPr>
        </p:nvSpPr>
        <p:spPr>
          <a:xfrm>
            <a:off x="506536" y="352763"/>
            <a:ext cx="11253461" cy="1474385"/>
          </a:xfrm>
        </p:spPr>
        <p:txBody>
          <a:bodyPr/>
          <a:lstStyle/>
          <a:p>
            <a:r>
              <a:rPr lang="da-DK" sz="2800" dirty="0"/>
              <a:t>Vil du vide mere om AAU’s kvalitetssystem</a:t>
            </a:r>
          </a:p>
        </p:txBody>
      </p:sp>
      <p:cxnSp>
        <p:nvCxnSpPr>
          <p:cNvPr id="12" name="Lige pilforbindelse 11"/>
          <p:cNvCxnSpPr>
            <a:cxnSpLocks/>
          </p:cNvCxnSpPr>
          <p:nvPr/>
        </p:nvCxnSpPr>
        <p:spPr>
          <a:xfrm>
            <a:off x="4452730" y="2554357"/>
            <a:ext cx="1149000" cy="106510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a:cxnSpLocks/>
          </p:cNvCxnSpPr>
          <p:nvPr/>
        </p:nvCxnSpPr>
        <p:spPr>
          <a:xfrm>
            <a:off x="4273802" y="4411226"/>
            <a:ext cx="2151712" cy="1165436"/>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p:cNvCxnSpPr/>
          <p:nvPr/>
        </p:nvCxnSpPr>
        <p:spPr>
          <a:xfrm>
            <a:off x="4452730" y="2122414"/>
            <a:ext cx="1149000" cy="1165411"/>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Lige pilforbindelse 37"/>
          <p:cNvCxnSpPr>
            <a:cxnSpLocks/>
          </p:cNvCxnSpPr>
          <p:nvPr/>
        </p:nvCxnSpPr>
        <p:spPr>
          <a:xfrm flipV="1">
            <a:off x="4284966" y="3470685"/>
            <a:ext cx="4438404" cy="170709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kstfelt 43"/>
          <p:cNvSpPr txBox="1"/>
          <p:nvPr/>
        </p:nvSpPr>
        <p:spPr>
          <a:xfrm>
            <a:off x="760163" y="6301735"/>
            <a:ext cx="4452730" cy="369332"/>
          </a:xfrm>
          <a:prstGeom prst="rect">
            <a:avLst/>
          </a:prstGeom>
          <a:noFill/>
        </p:spPr>
        <p:txBody>
          <a:bodyPr wrap="square" rtlCol="0">
            <a:spAutoFit/>
          </a:bodyPr>
          <a:lstStyle/>
          <a:p>
            <a:r>
              <a:rPr lang="da-DK" i="1" dirty="0"/>
              <a:t>Eller kontakt:   </a:t>
            </a:r>
            <a:r>
              <a:rPr lang="da-DK" i="1" dirty="0">
                <a:solidFill>
                  <a:srgbClr val="FF0000"/>
                </a:solidFill>
              </a:rPr>
              <a:t>kvalitet@adm.aau.dk </a:t>
            </a:r>
            <a:r>
              <a:rPr lang="da-DK" i="1" dirty="0"/>
              <a:t> </a:t>
            </a:r>
          </a:p>
        </p:txBody>
      </p:sp>
    </p:spTree>
    <p:extLst>
      <p:ext uri="{BB962C8B-B14F-4D97-AF65-F5344CB8AC3E}">
        <p14:creationId xmlns:p14="http://schemas.microsoft.com/office/powerpoint/2010/main" val="4221367063"/>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blank">
  <a:themeElements>
    <a:clrScheme name="TV2">
      <a:dk1>
        <a:srgbClr val="2C2C2E"/>
      </a:dk1>
      <a:lt1>
        <a:sysClr val="window" lastClr="FFFFFF"/>
      </a:lt1>
      <a:dk2>
        <a:srgbClr val="ABC433"/>
      </a:dk2>
      <a:lt2>
        <a:srgbClr val="F2F2F2"/>
      </a:lt2>
      <a:accent1>
        <a:srgbClr val="D21E1E"/>
      </a:accent1>
      <a:accent2>
        <a:srgbClr val="006778"/>
      </a:accent2>
      <a:accent3>
        <a:srgbClr val="D78019"/>
      </a:accent3>
      <a:accent4>
        <a:srgbClr val="3A9946"/>
      </a:accent4>
      <a:accent5>
        <a:srgbClr val="C40079"/>
      </a:accent5>
      <a:accent6>
        <a:srgbClr val="59277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rtlCol="0" anchor="t" anchorCtr="0"/>
      <a:lstStyle>
        <a:defPPr marL="270000" indent="-270000">
          <a:spcBef>
            <a:spcPts val="600"/>
          </a:spcBef>
          <a:buBlip>
            <a:blip xmlns:r="http://schemas.openxmlformats.org/officeDocument/2006/relationships" r:embed="rId1"/>
          </a:buBlip>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spcBef>
            <a:spcPts val="600"/>
          </a:spcBef>
          <a:buBlip>
            <a:blip xmlns:r="http://schemas.openxmlformats.org/officeDocument/2006/relationships" r:embed="rId2"/>
          </a:buBlip>
          <a:defRPr sz="1800" dirty="0" err="1" smtClean="0"/>
        </a:defPPr>
      </a:lstStyle>
    </a:txDef>
  </a:objectDefaults>
  <a:extraClrSchemeLst/>
  <a:custClrLst>
    <a:custClr name="TV 2 + TV 2 NEWS">
      <a:srgbClr val="D21E1E"/>
    </a:custClr>
    <a:custClr name="TV 2 PLAY">
      <a:srgbClr val="1AACD6"/>
    </a:custClr>
    <a:custClr name="TV 2 FRI">
      <a:srgbClr val="6FAF0B"/>
    </a:custClr>
    <a:custClr name="TV 2 FILM">
      <a:srgbClr val="000000"/>
    </a:custClr>
    <a:custClr name="TV 2 CHARLIE">
      <a:srgbClr val="FD731E"/>
    </a:custClr>
    <a:custClr name="TV 2 ZULU">
      <a:srgbClr val="FF00FF"/>
    </a:custClr>
    <a:custClr name="TV 2 SPORT">
      <a:srgbClr val="0069FA"/>
    </a:custClr>
    <a:custClr name="TV 2 BUSINESS">
      <a:srgbClr val="3F4E5F"/>
    </a:custClr>
  </a:custClrLst>
  <a:extLst>
    <a:ext uri="{05A4C25C-085E-4340-85A3-A5531E510DB2}">
      <thm15:themeFamily xmlns:thm15="http://schemas.microsoft.com/office/thememl/2012/main" name="1 TV 2 template.potx" id="{56E1064C-CB63-4B1D-B9E5-35A0D3DFBF6D}" vid="{4F9F0AD7-4D1D-4A1B-99C8-3FC3E652C6C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2" ma:contentTypeDescription="Opret et nyt dokument." ma:contentTypeScope="" ma:versionID="406042b88fc1e58a3b152e7002a70182">
  <xsd:schema xmlns:xsd="http://www.w3.org/2001/XMLSchema" xmlns:xs="http://www.w3.org/2001/XMLSchema" xmlns:p="http://schemas.microsoft.com/office/2006/metadata/properties" xmlns:ns2="bfb3083c-c57b-4611-a9bc-f653d3097a5f" targetNamespace="http://schemas.microsoft.com/office/2006/metadata/properties" ma:root="true" ma:fieldsID="89f0d00725625017c110fcd8825dd4dc" ns2:_="">
    <xsd:import namespace="bfb3083c-c57b-4611-a9bc-f653d3097a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083c-c57b-4611-a9bc-f653d3097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603602-65E0-48FA-BF06-563C46D1CC25}">
  <ds:schemaRefs>
    <ds:schemaRef ds:uri="http://purl.org/dc/dcmitype/"/>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bfb3083c-c57b-4611-a9bc-f653d3097a5f"/>
    <ds:schemaRef ds:uri="http://schemas.microsoft.com/office/2006/metadata/properties"/>
  </ds:schemaRefs>
</ds:datastoreItem>
</file>

<file path=customXml/itemProps2.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3.xml><?xml version="1.0" encoding="utf-8"?>
<ds:datastoreItem xmlns:ds="http://schemas.openxmlformats.org/officeDocument/2006/customXml" ds:itemID="{680A4DEC-F2EC-462E-9EAC-712AB2819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083c-c57b-4611-a9bc-f653d3097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(DA)</Template>
  <TotalTime>6935</TotalTime>
  <Words>424</Words>
  <Application>Microsoft Office PowerPoint</Application>
  <PresentationFormat>Widescreen</PresentationFormat>
  <Paragraphs>77</Paragraphs>
  <Slides>7</Slides>
  <Notes>7</Notes>
  <HiddenSlides>0</HiddenSlides>
  <MMClips>0</MMClips>
  <ScaleCrop>false</ScaleCrop>
  <HeadingPairs>
    <vt:vector size="6" baseType="variant">
      <vt:variant>
        <vt:lpstr>Benyttede skrifttyper</vt:lpstr>
      </vt:variant>
      <vt:variant>
        <vt:i4>4</vt:i4>
      </vt:variant>
      <vt:variant>
        <vt:lpstr>Tema</vt:lpstr>
      </vt:variant>
      <vt:variant>
        <vt:i4>4</vt:i4>
      </vt:variant>
      <vt:variant>
        <vt:lpstr>Slidetitler</vt:lpstr>
      </vt:variant>
      <vt:variant>
        <vt:i4>7</vt:i4>
      </vt:variant>
    </vt:vector>
  </HeadingPairs>
  <TitlesOfParts>
    <vt:vector size="15" baseType="lpstr">
      <vt:lpstr>Arial</vt:lpstr>
      <vt:lpstr>Arial Black</vt:lpstr>
      <vt:lpstr>Calibri</vt:lpstr>
      <vt:lpstr>Wingdings</vt:lpstr>
      <vt:lpstr>AAU PowerPoint</vt:lpstr>
      <vt:lpstr>AAU PowerPoint - Blue</vt:lpstr>
      <vt:lpstr>1_AAU PowerPoint</vt:lpstr>
      <vt:lpstr>blank</vt:lpstr>
      <vt:lpstr>Introduktion til kvalitetsområde  ”3. Principper for problembaseret læring” </vt:lpstr>
      <vt:lpstr>Rammerne for AAU’s kvalitetssystem</vt:lpstr>
      <vt:lpstr>Kvalitetsområdet for principper for problem-baseret læring (PBL) har fokus på</vt:lpstr>
      <vt:lpstr>Målsætninger, standarder og indikatorer</vt:lpstr>
      <vt:lpstr>Procedurer tilknyttet ”Principper for problem-baseret læring”</vt:lpstr>
      <vt:lpstr>3.1.1 Procedure for revurdering af PBL-principperne</vt:lpstr>
      <vt:lpstr>Vil du vide mere om AAU’s kvalitetssystem</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 Kvalitetsnetværk</dc:title>
  <dc:creator>Lena Højlund Larsen</dc:creator>
  <cp:lastModifiedBy>Lena Højlund Larsen</cp:lastModifiedBy>
  <cp:revision>266</cp:revision>
  <cp:lastPrinted>2019-09-04T12:16:29Z</cp:lastPrinted>
  <dcterms:created xsi:type="dcterms:W3CDTF">2019-09-03T05:58:02Z</dcterms:created>
  <dcterms:modified xsi:type="dcterms:W3CDTF">2023-02-22T09:58:47Z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